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3.xml" ContentType="application/vnd.openxmlformats-officedocument.theme+xml"/>
  <Override PartName="/ppt/slideLayouts/slideLayout11.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55" r:id="rId2"/>
    <p:sldMasterId id="2147483657" r:id="rId3"/>
    <p:sldMasterId id="2147483661" r:id="rId4"/>
  </p:sldMasterIdLst>
  <p:notesMasterIdLst>
    <p:notesMasterId r:id="rId17"/>
  </p:notesMasterIdLst>
  <p:sldIdLst>
    <p:sldId id="256" r:id="rId5"/>
    <p:sldId id="258" r:id="rId6"/>
    <p:sldId id="259" r:id="rId7"/>
    <p:sldId id="260" r:id="rId8"/>
    <p:sldId id="261" r:id="rId9"/>
    <p:sldId id="262" r:id="rId10"/>
    <p:sldId id="263" r:id="rId11"/>
    <p:sldId id="264" r:id="rId12"/>
    <p:sldId id="265" r:id="rId13"/>
    <p:sldId id="266" r:id="rId14"/>
    <p:sldId id="267" r:id="rId15"/>
    <p:sldId id="268" r:id="rId16"/>
  </p:sldIdLst>
  <p:sldSz cx="12192000" cy="6858000"/>
  <p:notesSz cx="12192000" cy="6858000"/>
  <p:embeddedFontLst>
    <p:embeddedFont>
      <p:font typeface="Calibri" panose="020F0502020204030204" pitchFamily="34" charset="0"/>
      <p:regular r:id="rId18"/>
      <p:bold r:id="rId19"/>
      <p:italic r:id="rId20"/>
      <p:boldItalic r:id="rId2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26" roundtripDataSignature="AMtx7mhTx3fOHCC97Sky3IVX3S2LoP7EtQ=="/>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7423" autoAdjust="0"/>
  </p:normalViewPr>
  <p:slideViewPr>
    <p:cSldViewPr snapToGrid="0">
      <p:cViewPr varScale="1">
        <p:scale>
          <a:sx n="159" d="100"/>
          <a:sy n="159" d="100"/>
        </p:scale>
        <p:origin x="336" y="144"/>
      </p:cViewPr>
      <p:guideLst>
        <p:guide orient="horz" pos="2880"/>
        <p:guide pos="2160"/>
      </p:guideLst>
    </p:cSldViewPr>
  </p:slideViewPr>
  <p:notesTextViewPr>
    <p:cViewPr>
      <p:scale>
        <a:sx n="3" d="2"/>
        <a:sy n="3" d="2"/>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font" Target="fonts/font1.fntdata"/><Relationship Id="rId26" Type="http://customschemas.google.com/relationships/presentationmetadata" Target="metadata"/><Relationship Id="rId3" Type="http://schemas.openxmlformats.org/officeDocument/2006/relationships/slideMaster" Target="slideMasters/slideMaster3.xml"/><Relationship Id="rId21" Type="http://schemas.openxmlformats.org/officeDocument/2006/relationships/font" Target="fonts/font4.fntdata"/><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font" Target="fonts/font3.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font" Target="fonts/font2.fntdata"/><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2032400" y="514350"/>
            <a:ext cx="8128400"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2f3c4cc8098_1_15: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9" name="Google Shape;99;g2f3c4cc8098_1_15:notes"/>
          <p:cNvSpPr txBox="1">
            <a:spLocks noGrp="1"/>
          </p:cNvSpPr>
          <p:nvPr>
            <p:ph type="body" idx="1"/>
          </p:nvPr>
        </p:nvSpPr>
        <p:spPr>
          <a:xfrm>
            <a:off x="1219200" y="3300413"/>
            <a:ext cx="9753600" cy="2700338"/>
          </a:xfrm>
          <a:prstGeom prst="rect">
            <a:avLst/>
          </a:prstGeom>
          <a:noFill/>
          <a:ln>
            <a:noFill/>
          </a:ln>
        </p:spPr>
        <p:txBody>
          <a:bodyPr spcFirstLastPara="1" wrap="square" lIns="91425" tIns="45700" rIns="91425" bIns="45700" anchor="t" anchorCtr="0">
            <a:noAutofit/>
          </a:bodyPr>
          <a:lstStyle/>
          <a:p>
            <a:pPr marL="0" lvl="0" indent="0" algn="l" rtl="0">
              <a:lnSpc>
                <a:spcPct val="106999"/>
              </a:lnSpc>
              <a:spcBef>
                <a:spcPts val="0"/>
              </a:spcBef>
              <a:spcAft>
                <a:spcPts val="0"/>
              </a:spcAft>
              <a:buClr>
                <a:schemeClr val="dk1"/>
              </a:buClr>
              <a:buSzPts val="1200"/>
              <a:buFont typeface="Calibri"/>
              <a:buNone/>
            </a:pPr>
            <a:r>
              <a:rPr lang="en-US" dirty="0"/>
              <a:t>Hello and welcome to this presentation providing you with an introduction to </a:t>
            </a:r>
            <a:r>
              <a:rPr lang="en-US" dirty="0" err="1"/>
              <a:t>eduGAIN</a:t>
            </a:r>
            <a:r>
              <a:rPr lang="en-US" dirty="0"/>
              <a:t>. </a:t>
            </a:r>
            <a:endParaRPr dirty="0"/>
          </a:p>
          <a:p>
            <a:pPr marL="0" lvl="0" indent="0" algn="l" rtl="0">
              <a:lnSpc>
                <a:spcPct val="106999"/>
              </a:lnSpc>
              <a:spcBef>
                <a:spcPts val="800"/>
              </a:spcBef>
              <a:spcAft>
                <a:spcPts val="0"/>
              </a:spcAft>
              <a:buClr>
                <a:schemeClr val="dk1"/>
              </a:buClr>
              <a:buSzPts val="1200"/>
              <a:buFont typeface="Calibri"/>
              <a:buNone/>
            </a:pPr>
            <a:r>
              <a:rPr lang="en-US" dirty="0"/>
              <a:t>This module follows on from the previous module  - introduction to Federated identity management, So please make sure you have completed it first. </a:t>
            </a:r>
            <a:endParaRPr dirty="0"/>
          </a:p>
          <a:p>
            <a:pPr marL="0" lvl="0" indent="0" algn="l" rtl="0">
              <a:lnSpc>
                <a:spcPct val="106999"/>
              </a:lnSpc>
              <a:spcBef>
                <a:spcPts val="800"/>
              </a:spcBef>
              <a:spcAft>
                <a:spcPts val="0"/>
              </a:spcAft>
              <a:buClr>
                <a:schemeClr val="dk1"/>
              </a:buClr>
              <a:buSzPts val="1200"/>
              <a:buFont typeface="Calibri"/>
              <a:buNone/>
            </a:pPr>
            <a:r>
              <a:rPr lang="en-US" dirty="0"/>
              <a:t>You'll notice an audio icon in the corner of every slide which enables you to listen to the audio guide to accompany each slide. </a:t>
            </a:r>
            <a:endParaRPr dirty="0"/>
          </a:p>
          <a:p>
            <a:pPr marL="0" lvl="0" indent="0" algn="l" rtl="0">
              <a:lnSpc>
                <a:spcPct val="106999"/>
              </a:lnSpc>
              <a:spcBef>
                <a:spcPts val="800"/>
              </a:spcBef>
              <a:spcAft>
                <a:spcPts val="0"/>
              </a:spcAft>
              <a:buClr>
                <a:schemeClr val="dk1"/>
              </a:buClr>
              <a:buSzPts val="1200"/>
              <a:buFont typeface="Calibri"/>
              <a:buNone/>
            </a:pPr>
            <a:r>
              <a:rPr lang="en-US" dirty="0"/>
              <a:t>We hope you enjoy this course and when you're ready please move on to the next slide to see the learning objectives.</a:t>
            </a:r>
            <a:endParaRPr dirty="0"/>
          </a:p>
          <a:p>
            <a:pPr marL="0" lvl="0" indent="0" algn="l" rtl="0">
              <a:spcBef>
                <a:spcPts val="0"/>
              </a:spcBef>
              <a:spcAft>
                <a:spcPts val="0"/>
              </a:spcAft>
              <a:buNone/>
            </a:pPr>
            <a:endParaRPr dirty="0"/>
          </a:p>
        </p:txBody>
      </p:sp>
      <p:sp>
        <p:nvSpPr>
          <p:cNvPr id="100" name="Google Shape;100;g2f3c4cc8098_1_15:notes"/>
          <p:cNvSpPr txBox="1">
            <a:spLocks noGrp="1"/>
          </p:cNvSpPr>
          <p:nvPr>
            <p:ph type="sldNum" idx="12"/>
          </p:nvPr>
        </p:nvSpPr>
        <p:spPr>
          <a:xfrm>
            <a:off x="6905979" y="6513910"/>
            <a:ext cx="5283200" cy="34409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2f3c4cc8098_1_197: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8" name="Google Shape;248;g2f3c4cc8098_1_197:notes"/>
          <p:cNvSpPr txBox="1">
            <a:spLocks noGrp="1"/>
          </p:cNvSpPr>
          <p:nvPr>
            <p:ph type="body" idx="1"/>
          </p:nvPr>
        </p:nvSpPr>
        <p:spPr>
          <a:xfrm>
            <a:off x="1219200" y="3300413"/>
            <a:ext cx="9753600" cy="27003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r>
              <a:rPr lang="en-US" sz="1200" dirty="0" err="1"/>
              <a:t>eduGAIN</a:t>
            </a:r>
            <a:r>
              <a:rPr lang="en-US" sz="1200" dirty="0"/>
              <a:t> enables inter-federation access to resources through its Metadata Distribution Service.</a:t>
            </a:r>
            <a:endParaRPr dirty="0"/>
          </a:p>
          <a:p>
            <a:pPr marL="0" lvl="0" indent="0" algn="l" rtl="0">
              <a:spcBef>
                <a:spcPts val="0"/>
              </a:spcBef>
              <a:spcAft>
                <a:spcPts val="0"/>
              </a:spcAft>
              <a:buClr>
                <a:schemeClr val="dk1"/>
              </a:buClr>
              <a:buSzPts val="1200"/>
              <a:buFont typeface="Calibri"/>
              <a:buNone/>
            </a:pPr>
            <a:r>
              <a:rPr lang="en-US" sz="1200" dirty="0"/>
              <a:t>1. Participating Federations provide an upstream federation metadata aggregate of entities to be exported to </a:t>
            </a:r>
            <a:r>
              <a:rPr lang="en-US" sz="1200" dirty="0" err="1"/>
              <a:t>eduGAIN</a:t>
            </a:r>
            <a:r>
              <a:rPr lang="en-US" sz="1200" dirty="0"/>
              <a:t> </a:t>
            </a:r>
            <a:endParaRPr dirty="0"/>
          </a:p>
          <a:p>
            <a:pPr marL="0" lvl="0" indent="0" algn="l" rtl="0">
              <a:spcBef>
                <a:spcPts val="0"/>
              </a:spcBef>
              <a:spcAft>
                <a:spcPts val="0"/>
              </a:spcAft>
              <a:buClr>
                <a:schemeClr val="dk1"/>
              </a:buClr>
              <a:buSzPts val="1200"/>
              <a:buFont typeface="Calibri"/>
              <a:buNone/>
            </a:pPr>
            <a:r>
              <a:rPr lang="en-US" sz="1200" dirty="0"/>
              <a:t>2. Federations’ metadata aggregates are picked up, validated and aggregated in the so called </a:t>
            </a:r>
            <a:r>
              <a:rPr lang="en-US" sz="1200" dirty="0" err="1"/>
              <a:t>eduGAIN</a:t>
            </a:r>
            <a:r>
              <a:rPr lang="en-US" sz="1200" dirty="0"/>
              <a:t> metadata feed</a:t>
            </a:r>
            <a:endParaRPr dirty="0"/>
          </a:p>
          <a:p>
            <a:pPr marL="0" lvl="0" indent="0" algn="l" rtl="0">
              <a:spcBef>
                <a:spcPts val="0"/>
              </a:spcBef>
              <a:spcAft>
                <a:spcPts val="0"/>
              </a:spcAft>
              <a:buClr>
                <a:schemeClr val="dk1"/>
              </a:buClr>
              <a:buSzPts val="1200"/>
              <a:buFont typeface="Calibri"/>
              <a:buNone/>
            </a:pPr>
            <a:r>
              <a:rPr lang="en-US" sz="1200" dirty="0"/>
              <a:t>3. The </a:t>
            </a:r>
            <a:r>
              <a:rPr lang="en-US" sz="1200" dirty="0" err="1"/>
              <a:t>eduGAIN</a:t>
            </a:r>
            <a:r>
              <a:rPr lang="en-US" sz="1200" dirty="0"/>
              <a:t> feed is signed with the </a:t>
            </a:r>
            <a:r>
              <a:rPr lang="en-US" sz="1200" dirty="0" err="1"/>
              <a:t>eduGAIN</a:t>
            </a:r>
            <a:r>
              <a:rPr lang="en-US" sz="1200" dirty="0"/>
              <a:t> key and distributed to Federations through the </a:t>
            </a:r>
            <a:r>
              <a:rPr lang="en-US" sz="1200" dirty="0" err="1"/>
              <a:t>eduGAIN</a:t>
            </a:r>
            <a:r>
              <a:rPr lang="en-US" sz="1200" dirty="0"/>
              <a:t> MDS</a:t>
            </a:r>
            <a:endParaRPr dirty="0"/>
          </a:p>
          <a:p>
            <a:pPr marL="0" lvl="0" indent="0" algn="l" rtl="0">
              <a:spcBef>
                <a:spcPts val="0"/>
              </a:spcBef>
              <a:spcAft>
                <a:spcPts val="0"/>
              </a:spcAft>
              <a:buClr>
                <a:schemeClr val="dk1"/>
              </a:buClr>
              <a:buSzPts val="1200"/>
              <a:buFont typeface="Calibri"/>
              <a:buNone/>
            </a:pPr>
            <a:r>
              <a:rPr lang="en-US" sz="1200" dirty="0"/>
              <a:t>4. Federation pulls </a:t>
            </a:r>
            <a:r>
              <a:rPr lang="en-US" sz="1200" dirty="0" err="1"/>
              <a:t>eduGAIN</a:t>
            </a:r>
            <a:r>
              <a:rPr lang="en-US" sz="1200" dirty="0"/>
              <a:t> metadata, aggregates, signs and publishes in federation metadata for its members</a:t>
            </a:r>
            <a:endParaRPr dirty="0"/>
          </a:p>
          <a:p>
            <a:pPr marL="0" lvl="0" indent="0" algn="l" rtl="0">
              <a:spcBef>
                <a:spcPts val="0"/>
              </a:spcBef>
              <a:spcAft>
                <a:spcPts val="0"/>
              </a:spcAft>
              <a:buNone/>
            </a:pPr>
            <a:endParaRPr dirty="0"/>
          </a:p>
        </p:txBody>
      </p:sp>
      <p:sp>
        <p:nvSpPr>
          <p:cNvPr id="249" name="Google Shape;249;g2f3c4cc8098_1_197:notes"/>
          <p:cNvSpPr txBox="1">
            <a:spLocks noGrp="1"/>
          </p:cNvSpPr>
          <p:nvPr>
            <p:ph type="sldNum" idx="12"/>
          </p:nvPr>
        </p:nvSpPr>
        <p:spPr>
          <a:xfrm>
            <a:off x="6905979" y="6513910"/>
            <a:ext cx="5283200" cy="34409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2f3c4cc8098_1_248: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0" name="Google Shape;300;g2f3c4cc8098_1_248:notes"/>
          <p:cNvSpPr txBox="1">
            <a:spLocks noGrp="1"/>
          </p:cNvSpPr>
          <p:nvPr>
            <p:ph type="body" idx="1"/>
          </p:nvPr>
        </p:nvSpPr>
        <p:spPr>
          <a:xfrm>
            <a:off x="1219200" y="3300413"/>
            <a:ext cx="9753600" cy="2700338"/>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US" sz="1200" dirty="0"/>
              <a:t>Nowadays, </a:t>
            </a:r>
            <a:r>
              <a:rPr lang="en-US" sz="1200" dirty="0" err="1"/>
              <a:t>eduGAIN</a:t>
            </a:r>
            <a:r>
              <a:rPr lang="en-US" sz="1200" dirty="0"/>
              <a:t> supports a complex ecosystem of Authentication and </a:t>
            </a:r>
            <a:r>
              <a:rPr lang="en-US" sz="1200" dirty="0" err="1"/>
              <a:t>Authorisation</a:t>
            </a:r>
            <a:r>
              <a:rPr lang="en-US" sz="1200" dirty="0"/>
              <a:t> Infrastructures composed by national identity federations and large international research infrastructure. The entities themselves are not limited anymore to just Identity and Service Providers, in fact there are also proxies providing access to resources for research collaborations as well as gateways to social login and </a:t>
            </a:r>
            <a:r>
              <a:rPr lang="en-US" sz="1200" dirty="0" err="1"/>
              <a:t>eGOV</a:t>
            </a:r>
            <a:r>
              <a:rPr lang="en-US" sz="1200" dirty="0"/>
              <a:t>-ID infrastructures. </a:t>
            </a:r>
            <a:endParaRPr dirty="0"/>
          </a:p>
          <a:p>
            <a:pPr marL="0" lvl="0" indent="0" algn="l" rtl="0">
              <a:spcBef>
                <a:spcPts val="0"/>
              </a:spcBef>
              <a:spcAft>
                <a:spcPts val="0"/>
              </a:spcAft>
              <a:buNone/>
            </a:pPr>
            <a:endParaRPr dirty="0"/>
          </a:p>
        </p:txBody>
      </p:sp>
      <p:sp>
        <p:nvSpPr>
          <p:cNvPr id="301" name="Google Shape;301;g2f3c4cc8098_1_248:notes"/>
          <p:cNvSpPr txBox="1">
            <a:spLocks noGrp="1"/>
          </p:cNvSpPr>
          <p:nvPr>
            <p:ph type="sldNum" idx="12"/>
          </p:nvPr>
        </p:nvSpPr>
        <p:spPr>
          <a:xfrm>
            <a:off x="6905979" y="6513910"/>
            <a:ext cx="5283200" cy="34409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g2f3c4cc8098_1_269:notes"/>
          <p:cNvSpPr>
            <a:spLocks noGrp="1" noRot="1" noChangeAspect="1"/>
          </p:cNvSpPr>
          <p:nvPr>
            <p:ph type="sldImg" idx="2"/>
          </p:nvPr>
        </p:nvSpPr>
        <p:spPr>
          <a:xfrm>
            <a:off x="1219200" y="857250"/>
            <a:ext cx="97536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8" name="Google Shape;308;g2f3c4cc8098_1_269:notes"/>
          <p:cNvSpPr txBox="1">
            <a:spLocks noGrp="1"/>
          </p:cNvSpPr>
          <p:nvPr>
            <p:ph type="body" idx="1"/>
          </p:nvPr>
        </p:nvSpPr>
        <p:spPr>
          <a:xfrm>
            <a:off x="1219200" y="3300413"/>
            <a:ext cx="9753600" cy="27003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200" b="0" i="0" u="none" strike="noStrike">
                <a:solidFill>
                  <a:schemeClr val="dk1"/>
                </a:solidFill>
                <a:latin typeface="Calibri"/>
                <a:ea typeface="Calibri"/>
                <a:cs typeface="Calibri"/>
                <a:sym typeface="Calibri"/>
              </a:rPr>
              <a:t>Thank you very much. Please move to the next module.</a:t>
            </a:r>
            <a:endParaRPr/>
          </a:p>
        </p:txBody>
      </p:sp>
      <p:sp>
        <p:nvSpPr>
          <p:cNvPr id="309" name="Google Shape;309;g2f3c4cc8098_1_269:notes"/>
          <p:cNvSpPr txBox="1">
            <a:spLocks noGrp="1"/>
          </p:cNvSpPr>
          <p:nvPr>
            <p:ph type="sldNum" idx="12"/>
          </p:nvPr>
        </p:nvSpPr>
        <p:spPr>
          <a:xfrm>
            <a:off x="6905979" y="6513910"/>
            <a:ext cx="5283200" cy="34409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12</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2f3c4cc8098_1_73: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3" name="Google Shape;133;g2f3c4cc8098_1_73:notes"/>
          <p:cNvSpPr txBox="1">
            <a:spLocks noGrp="1"/>
          </p:cNvSpPr>
          <p:nvPr>
            <p:ph type="body" idx="1"/>
          </p:nvPr>
        </p:nvSpPr>
        <p:spPr>
          <a:xfrm>
            <a:off x="1219200" y="3300413"/>
            <a:ext cx="9753600" cy="2700338"/>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1200" dirty="0">
                <a:solidFill>
                  <a:schemeClr val="dk1"/>
                </a:solidFill>
                <a:latin typeface="Calibri"/>
                <a:ea typeface="Calibri"/>
                <a:cs typeface="Calibri"/>
                <a:sym typeface="Calibri"/>
              </a:rPr>
              <a:t>The main goal of this module is to establish an Identity Federation and join the </a:t>
            </a:r>
            <a:r>
              <a:rPr lang="en-US" sz="1200" dirty="0" err="1">
                <a:solidFill>
                  <a:schemeClr val="dk1"/>
                </a:solidFill>
                <a:latin typeface="Calibri"/>
                <a:ea typeface="Calibri"/>
                <a:cs typeface="Calibri"/>
                <a:sym typeface="Calibri"/>
              </a:rPr>
              <a:t>eduGAIN</a:t>
            </a:r>
            <a:r>
              <a:rPr lang="en-US" sz="1200" dirty="0">
                <a:solidFill>
                  <a:schemeClr val="dk1"/>
                </a:solidFill>
                <a:latin typeface="Calibri"/>
                <a:ea typeface="Calibri"/>
                <a:cs typeface="Calibri"/>
                <a:sym typeface="Calibri"/>
              </a:rPr>
              <a:t> Service.</a:t>
            </a:r>
            <a:br>
              <a:rPr lang="en-US" sz="1200" dirty="0">
                <a:solidFill>
                  <a:schemeClr val="dk1"/>
                </a:solidFill>
                <a:latin typeface="Calibri"/>
                <a:ea typeface="Calibri"/>
                <a:cs typeface="Calibri"/>
                <a:sym typeface="Calibri"/>
              </a:rPr>
            </a:br>
            <a:r>
              <a:rPr lang="en-US" sz="1200" dirty="0">
                <a:solidFill>
                  <a:schemeClr val="dk1"/>
                </a:solidFill>
                <a:latin typeface="Calibri"/>
                <a:ea typeface="Calibri"/>
                <a:cs typeface="Calibri"/>
                <a:sym typeface="Calibri"/>
              </a:rPr>
              <a:t> In previous sessions, we got familiar with the fundamentals of Federated Identity Management and its key components and now it is time to move to </a:t>
            </a:r>
            <a:r>
              <a:rPr lang="en-US" sz="1200" dirty="0" err="1">
                <a:solidFill>
                  <a:schemeClr val="dk1"/>
                </a:solidFill>
                <a:latin typeface="Calibri"/>
                <a:ea typeface="Calibri"/>
                <a:cs typeface="Calibri"/>
                <a:sym typeface="Calibri"/>
              </a:rPr>
              <a:t>eduGAIN</a:t>
            </a:r>
            <a:r>
              <a:rPr lang="en-US" sz="1200" dirty="0">
                <a:solidFill>
                  <a:schemeClr val="dk1"/>
                </a:solidFill>
                <a:latin typeface="Calibri"/>
                <a:ea typeface="Calibri"/>
                <a:cs typeface="Calibri"/>
                <a:sym typeface="Calibri"/>
              </a:rPr>
              <a:t> concept.</a:t>
            </a:r>
            <a:br>
              <a:rPr lang="en-US" sz="1200" dirty="0">
                <a:solidFill>
                  <a:schemeClr val="dk1"/>
                </a:solidFill>
                <a:latin typeface="Calibri"/>
                <a:ea typeface="Calibri"/>
                <a:cs typeface="Calibri"/>
                <a:sym typeface="Calibri"/>
              </a:rPr>
            </a:b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eduGAIN</a:t>
            </a:r>
            <a:r>
              <a:rPr lang="en-US" sz="1200" dirty="0">
                <a:solidFill>
                  <a:schemeClr val="dk1"/>
                </a:solidFill>
                <a:latin typeface="Calibri"/>
                <a:ea typeface="Calibri"/>
                <a:cs typeface="Calibri"/>
                <a:sym typeface="Calibri"/>
              </a:rPr>
              <a:t> is an inter-federation service. What does it mean?</a:t>
            </a:r>
            <a:endParaRPr sz="1200" dirty="0">
              <a:solidFill>
                <a:schemeClr val="dk1"/>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US" sz="1200" dirty="0">
                <a:solidFill>
                  <a:schemeClr val="dk1"/>
                </a:solidFill>
                <a:latin typeface="Calibri"/>
                <a:ea typeface="Calibri"/>
                <a:cs typeface="Calibri"/>
                <a:sym typeface="Calibri"/>
              </a:rPr>
              <a:t>It is a secure Single Sign-on service for global research and educational resources.</a:t>
            </a:r>
            <a:br>
              <a:rPr lang="en-US" sz="1200" dirty="0">
                <a:solidFill>
                  <a:schemeClr val="dk1"/>
                </a:solidFill>
                <a:latin typeface="Calibri"/>
                <a:ea typeface="Calibri"/>
                <a:cs typeface="Calibri"/>
                <a:sym typeface="Calibri"/>
              </a:rPr>
            </a:br>
            <a:r>
              <a:rPr lang="en-US" sz="1200" dirty="0">
                <a:solidFill>
                  <a:schemeClr val="dk1"/>
                </a:solidFill>
                <a:latin typeface="Calibri"/>
                <a:ea typeface="Calibri"/>
                <a:cs typeface="Calibri"/>
                <a:sym typeface="Calibri"/>
              </a:rPr>
              <a:t>Federated identities enable users to access a wide range of services using their account managed by their ‘home’ institution. </a:t>
            </a:r>
            <a:endParaRPr sz="1200" dirty="0">
              <a:solidFill>
                <a:schemeClr val="dk1"/>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US" sz="1200" dirty="0">
                <a:solidFill>
                  <a:schemeClr val="dk1"/>
                </a:solidFill>
                <a:highlight>
                  <a:schemeClr val="accent4"/>
                </a:highlight>
                <a:latin typeface="Calibri"/>
                <a:ea typeface="Calibri"/>
                <a:cs typeface="Calibri"/>
                <a:sym typeface="Calibri"/>
              </a:rPr>
              <a:t>Currently </a:t>
            </a:r>
            <a:r>
              <a:rPr lang="en-US" sz="1200" dirty="0" err="1">
                <a:solidFill>
                  <a:schemeClr val="dk1"/>
                </a:solidFill>
                <a:highlight>
                  <a:schemeClr val="accent4"/>
                </a:highlight>
                <a:latin typeface="Calibri"/>
                <a:ea typeface="Calibri"/>
                <a:cs typeface="Calibri"/>
                <a:sym typeface="Calibri"/>
              </a:rPr>
              <a:t>eduGAIN</a:t>
            </a:r>
            <a:r>
              <a:rPr lang="en-US" sz="1200" dirty="0">
                <a:solidFill>
                  <a:schemeClr val="dk1"/>
                </a:solidFill>
                <a:highlight>
                  <a:schemeClr val="accent4"/>
                </a:highlight>
                <a:latin typeface="Calibri"/>
                <a:ea typeface="Calibri"/>
                <a:cs typeface="Calibri"/>
                <a:sym typeface="Calibri"/>
              </a:rPr>
              <a:t> is deployed in all 5 continents worldwide, it includes around 80 national identity federations and more than 9</a:t>
            </a:r>
            <a:r>
              <a:rPr lang="sr-Latn-RS" sz="1200" dirty="0">
                <a:solidFill>
                  <a:schemeClr val="dk1"/>
                </a:solidFill>
                <a:highlight>
                  <a:schemeClr val="accent4"/>
                </a:highlight>
                <a:latin typeface="Calibri"/>
                <a:ea typeface="Calibri"/>
                <a:cs typeface="Calibri"/>
                <a:sym typeface="Calibri"/>
              </a:rPr>
              <a:t>7</a:t>
            </a:r>
            <a:r>
              <a:rPr lang="en-US" sz="1200" dirty="0">
                <a:solidFill>
                  <a:schemeClr val="dk1"/>
                </a:solidFill>
                <a:highlight>
                  <a:schemeClr val="accent4"/>
                </a:highlight>
                <a:latin typeface="Calibri"/>
                <a:ea typeface="Calibri"/>
                <a:cs typeface="Calibri"/>
                <a:sym typeface="Calibri"/>
              </a:rPr>
              <a:t>00 entities !</a:t>
            </a:r>
            <a:br>
              <a:rPr lang="en-US" sz="1200" dirty="0">
                <a:solidFill>
                  <a:schemeClr val="dk1"/>
                </a:solidFill>
                <a:highlight>
                  <a:schemeClr val="accent4"/>
                </a:highlight>
                <a:latin typeface="Calibri"/>
                <a:ea typeface="Calibri"/>
                <a:cs typeface="Calibri"/>
                <a:sym typeface="Calibri"/>
              </a:rPr>
            </a:br>
            <a:endParaRPr sz="1200" dirty="0">
              <a:solidFill>
                <a:schemeClr val="dk1"/>
              </a:solidFill>
              <a:highlight>
                <a:schemeClr val="accent4"/>
              </a:highlight>
              <a:latin typeface="Calibri"/>
              <a:ea typeface="Calibri"/>
              <a:cs typeface="Calibri"/>
              <a:sym typeface="Calibri"/>
            </a:endParaRPr>
          </a:p>
          <a:p>
            <a:pPr marL="0" lvl="0" indent="0" algn="l" rtl="0">
              <a:spcBef>
                <a:spcPts val="0"/>
              </a:spcBef>
              <a:spcAft>
                <a:spcPts val="0"/>
              </a:spcAft>
              <a:buClr>
                <a:schemeClr val="dk1"/>
              </a:buClr>
              <a:buSzPts val="800"/>
              <a:buFont typeface="Arial"/>
              <a:buNone/>
            </a:pPr>
            <a:endParaRPr sz="800" dirty="0">
              <a:solidFill>
                <a:schemeClr val="dk1"/>
              </a:solidFill>
              <a:latin typeface="Calibri"/>
              <a:ea typeface="Calibri"/>
              <a:cs typeface="Calibri"/>
              <a:sym typeface="Calibri"/>
            </a:endParaRPr>
          </a:p>
          <a:p>
            <a:pPr marL="0" lvl="0" indent="0" algn="l" rtl="0">
              <a:spcBef>
                <a:spcPts val="415"/>
              </a:spcBef>
              <a:spcAft>
                <a:spcPts val="0"/>
              </a:spcAft>
              <a:buClr>
                <a:schemeClr val="dk1"/>
              </a:buClr>
              <a:buSzPts val="800"/>
              <a:buFont typeface="Arial"/>
              <a:buNone/>
            </a:pPr>
            <a:endParaRPr sz="800" dirty="0">
              <a:solidFill>
                <a:schemeClr val="dk1"/>
              </a:solidFill>
              <a:latin typeface="Calibri"/>
              <a:ea typeface="Calibri"/>
              <a:cs typeface="Calibri"/>
              <a:sym typeface="Calibri"/>
            </a:endParaRPr>
          </a:p>
          <a:p>
            <a:pPr marL="0" lvl="0" indent="0" algn="l" rtl="0">
              <a:spcBef>
                <a:spcPts val="0"/>
              </a:spcBef>
              <a:spcAft>
                <a:spcPts val="0"/>
              </a:spcAft>
              <a:buNone/>
            </a:pPr>
            <a:endParaRPr sz="800" dirty="0"/>
          </a:p>
        </p:txBody>
      </p:sp>
      <p:sp>
        <p:nvSpPr>
          <p:cNvPr id="134" name="Google Shape;134;g2f3c4cc8098_1_73:notes"/>
          <p:cNvSpPr txBox="1">
            <a:spLocks noGrp="1"/>
          </p:cNvSpPr>
          <p:nvPr>
            <p:ph type="sldNum" idx="12"/>
          </p:nvPr>
        </p:nvSpPr>
        <p:spPr>
          <a:xfrm>
            <a:off x="6905979" y="6513910"/>
            <a:ext cx="5283200" cy="34409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2f3c4cc8098_1_83: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4" name="Google Shape;144;g2f3c4cc8098_1_83:notes"/>
          <p:cNvSpPr txBox="1">
            <a:spLocks noGrp="1"/>
          </p:cNvSpPr>
          <p:nvPr>
            <p:ph type="body" idx="1"/>
          </p:nvPr>
        </p:nvSpPr>
        <p:spPr>
          <a:xfrm>
            <a:off x="1219200" y="3300413"/>
            <a:ext cx="9753600" cy="27003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eduGAIN started as a pilot project</a:t>
            </a:r>
            <a:r>
              <a:rPr lang="en-US">
                <a:highlight>
                  <a:schemeClr val="accent4"/>
                </a:highlight>
              </a:rPr>
              <a:t>, in April 2011, </a:t>
            </a:r>
            <a:r>
              <a:rPr lang="en-US"/>
              <a:t>as a service based on SAML protocol, that connects an initial set of Federations. It was a joint work between 6 members at a time: Croatia, Czech Republic, Finland, Germany, Poland and Switzerland. </a:t>
            </a:r>
            <a:r>
              <a:rPr lang="en-US">
                <a:highlight>
                  <a:schemeClr val="accent4"/>
                </a:highlight>
              </a:rPr>
              <a:t> If you compare this size to the current number of federations and the worldwide coverage of this service, you will agree with us about its undeniable success ! </a:t>
            </a:r>
            <a:endParaRPr>
              <a:highlight>
                <a:schemeClr val="accent4"/>
              </a:highlight>
            </a:endParaRPr>
          </a:p>
        </p:txBody>
      </p:sp>
      <p:sp>
        <p:nvSpPr>
          <p:cNvPr id="145" name="Google Shape;145;g2f3c4cc8098_1_83:notes"/>
          <p:cNvSpPr txBox="1">
            <a:spLocks noGrp="1"/>
          </p:cNvSpPr>
          <p:nvPr>
            <p:ph type="sldNum" idx="12"/>
          </p:nvPr>
        </p:nvSpPr>
        <p:spPr>
          <a:xfrm>
            <a:off x="6905979" y="6513910"/>
            <a:ext cx="5283200" cy="34409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2f57d2c268b_1_1: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2f57d2c268b_1_1: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z="1200">
                <a:solidFill>
                  <a:schemeClr val="dk1"/>
                </a:solidFill>
                <a:latin typeface="Calibri"/>
                <a:ea typeface="Calibri"/>
                <a:cs typeface="Calibri"/>
                <a:sym typeface="Calibri"/>
              </a:rPr>
              <a:t>There are some common definitions of eduGAIN:</a:t>
            </a:r>
            <a:endParaRPr sz="120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US" sz="1200">
                <a:solidFill>
                  <a:schemeClr val="dk1"/>
                </a:solidFill>
                <a:latin typeface="Calibri"/>
                <a:ea typeface="Calibri"/>
                <a:cs typeface="Calibri"/>
                <a:sym typeface="Calibri"/>
              </a:rPr>
              <a:t>eduGAIN provides an efficient, flexible way for participating federations, and their affiliated users and services, to interconnect. You can register a service in eduGAIN and open it to users from other countries around the world.</a:t>
            </a:r>
            <a:endParaRPr sz="120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US" sz="1200">
                <a:solidFill>
                  <a:schemeClr val="dk1"/>
                </a:solidFill>
                <a:latin typeface="Calibri"/>
                <a:ea typeface="Calibri"/>
                <a:cs typeface="Calibri"/>
                <a:sym typeface="Calibri"/>
              </a:rPr>
              <a:t>The eduGAIN Interfederation service is intended to enable the trustworthy exchange of information related to identity, authentication, and authorisation between the member federations. </a:t>
            </a:r>
            <a:r>
              <a:rPr lang="en-US" sz="1200">
                <a:solidFill>
                  <a:srgbClr val="FFFFFF"/>
                </a:solidFill>
                <a:latin typeface="Calibri"/>
                <a:ea typeface="Calibri"/>
                <a:cs typeface="Calibri"/>
                <a:sym typeface="Calibri"/>
              </a:rPr>
              <a:t>eduGAIN provides policy framework and standards to build trust between federations.</a:t>
            </a:r>
            <a:endParaRPr sz="1200">
              <a:solidFill>
                <a:srgbClr val="FFFFFF"/>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US" sz="1200">
                <a:solidFill>
                  <a:schemeClr val="dk1"/>
                </a:solidFill>
                <a:latin typeface="Calibri"/>
                <a:ea typeface="Calibri"/>
                <a:cs typeface="Calibri"/>
                <a:sym typeface="Calibri"/>
              </a:rPr>
              <a:t>eduGAIN allows students and researchers to securely access a world of educational resources using a single sign-on and that is the main goal of eduGAIN.</a:t>
            </a:r>
            <a:endParaRPr sz="1200">
              <a:solidFill>
                <a:schemeClr val="dk1"/>
              </a:solidFill>
              <a:latin typeface="Calibri"/>
              <a:ea typeface="Calibri"/>
              <a:cs typeface="Calibri"/>
              <a:sym typeface="Calibri"/>
            </a:endParaRPr>
          </a:p>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2f3c4cc8098_1_92: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0" name="Google Shape;160;g2f3c4cc8098_1_92:notes"/>
          <p:cNvSpPr txBox="1">
            <a:spLocks noGrp="1"/>
          </p:cNvSpPr>
          <p:nvPr>
            <p:ph type="body" idx="1"/>
          </p:nvPr>
        </p:nvSpPr>
        <p:spPr>
          <a:xfrm>
            <a:off x="1219200" y="3300413"/>
            <a:ext cx="9753600" cy="2700338"/>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US">
                <a:solidFill>
                  <a:schemeClr val="dk1"/>
                </a:solidFill>
              </a:rPr>
              <a:t>As mentioned in the previous course, today eduGAIN is a complex ecosystem, acting as an interfederation service that connects identity federations around the world, simplifying access to content, services and resources for the global research and education community. </a:t>
            </a:r>
            <a:r>
              <a:rPr lang="en-US" sz="1200">
                <a:solidFill>
                  <a:schemeClr val="dk1"/>
                </a:solidFill>
                <a:latin typeface="Calibri"/>
                <a:ea typeface="Calibri"/>
                <a:cs typeface="Calibri"/>
                <a:sym typeface="Calibri"/>
              </a:rPr>
              <a:t>eduGAIN comprises around 80 participant federations connecting more than 9,000 Identity and Service Providers.</a:t>
            </a:r>
            <a:endParaRPr sz="600">
              <a:solidFill>
                <a:schemeClr val="dk1"/>
              </a:solidFill>
            </a:endParaRPr>
          </a:p>
          <a:p>
            <a:pPr marL="0" lvl="0" indent="0" algn="l" rtl="0">
              <a:spcBef>
                <a:spcPts val="0"/>
              </a:spcBef>
              <a:spcAft>
                <a:spcPts val="0"/>
              </a:spcAft>
              <a:buNone/>
            </a:pPr>
            <a:endParaRPr>
              <a:solidFill>
                <a:schemeClr val="dk1"/>
              </a:solidFill>
            </a:endParaRPr>
          </a:p>
          <a:p>
            <a:pPr marL="0" marR="0" lvl="0" indent="0" algn="l" rtl="0">
              <a:lnSpc>
                <a:spcPct val="100000"/>
              </a:lnSpc>
              <a:spcBef>
                <a:spcPts val="0"/>
              </a:spcBef>
              <a:spcAft>
                <a:spcPts val="0"/>
              </a:spcAft>
              <a:buClr>
                <a:schemeClr val="dk1"/>
              </a:buClr>
              <a:buSzPts val="1200"/>
              <a:buFont typeface="Calibri"/>
              <a:buNone/>
            </a:pPr>
            <a:endParaRPr sz="120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lt1"/>
              </a:buClr>
              <a:buSzPts val="1200"/>
              <a:buFont typeface="Calibri"/>
              <a:buNone/>
            </a:pPr>
            <a:r>
              <a:rPr lang="en-US" sz="1200">
                <a:solidFill>
                  <a:schemeClr val="dk1"/>
                </a:solidFill>
                <a:latin typeface="Calibri"/>
                <a:ea typeface="Calibri"/>
                <a:cs typeface="Calibri"/>
                <a:sym typeface="Calibri"/>
              </a:rPr>
              <a:t>eduGAIN provides policy framework and standards to build trust between federations.</a:t>
            </a:r>
            <a:endParaRPr>
              <a:solidFill>
                <a:schemeClr val="dk1"/>
              </a:solidFill>
            </a:endParaRPr>
          </a:p>
          <a:p>
            <a:pPr marL="0" lvl="0" indent="0" algn="l" rtl="0">
              <a:spcBef>
                <a:spcPts val="0"/>
              </a:spcBef>
              <a:spcAft>
                <a:spcPts val="0"/>
              </a:spcAft>
              <a:buNone/>
            </a:pPr>
            <a:endParaRPr>
              <a:solidFill>
                <a:schemeClr val="dk1"/>
              </a:solidFill>
            </a:endParaRPr>
          </a:p>
        </p:txBody>
      </p:sp>
      <p:sp>
        <p:nvSpPr>
          <p:cNvPr id="161" name="Google Shape;161;g2f3c4cc8098_1_92:notes"/>
          <p:cNvSpPr txBox="1">
            <a:spLocks noGrp="1"/>
          </p:cNvSpPr>
          <p:nvPr>
            <p:ph type="sldNum" idx="12"/>
          </p:nvPr>
        </p:nvSpPr>
        <p:spPr>
          <a:xfrm>
            <a:off x="6905979" y="6513910"/>
            <a:ext cx="5283200" cy="34409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2f3c4cc8098_1_100: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9" name="Google Shape;169;g2f3c4cc8098_1_100:notes"/>
          <p:cNvSpPr txBox="1">
            <a:spLocks noGrp="1"/>
          </p:cNvSpPr>
          <p:nvPr>
            <p:ph type="body" idx="1"/>
          </p:nvPr>
        </p:nvSpPr>
        <p:spPr>
          <a:xfrm>
            <a:off x="1219200" y="3300413"/>
            <a:ext cx="9753600" cy="2700338"/>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1200"/>
              <a:buFont typeface="Calibri"/>
              <a:buNone/>
            </a:pPr>
            <a:r>
              <a:rPr lang="en-US" sz="1200" dirty="0"/>
              <a:t>Let’s talk about the stakeholders that benefit from using </a:t>
            </a:r>
            <a:r>
              <a:rPr lang="en-US" sz="1200" dirty="0" err="1"/>
              <a:t>eduGAIN</a:t>
            </a:r>
            <a:r>
              <a:rPr lang="en-US" sz="1200" dirty="0"/>
              <a:t>.</a:t>
            </a:r>
            <a:endParaRPr dirty="0"/>
          </a:p>
          <a:p>
            <a:pPr marL="0" lvl="0" indent="0" algn="l" rtl="0">
              <a:lnSpc>
                <a:spcPct val="90000"/>
              </a:lnSpc>
              <a:spcBef>
                <a:spcPts val="0"/>
              </a:spcBef>
              <a:spcAft>
                <a:spcPts val="0"/>
              </a:spcAft>
              <a:buClr>
                <a:schemeClr val="dk1"/>
              </a:buClr>
              <a:buSzPts val="1200"/>
              <a:buFont typeface="Calibri"/>
              <a:buNone/>
            </a:pPr>
            <a:endParaRPr sz="1200" dirty="0"/>
          </a:p>
          <a:p>
            <a:pPr marL="0" lvl="0" indent="0" algn="l" rtl="0">
              <a:lnSpc>
                <a:spcPct val="90000"/>
              </a:lnSpc>
              <a:spcBef>
                <a:spcPts val="0"/>
              </a:spcBef>
              <a:spcAft>
                <a:spcPts val="0"/>
              </a:spcAft>
              <a:buClr>
                <a:schemeClr val="dk1"/>
              </a:buClr>
              <a:buSzPts val="1200"/>
              <a:buFont typeface="Calibri"/>
              <a:buNone/>
            </a:pPr>
            <a:r>
              <a:rPr lang="en-US" sz="1200" dirty="0"/>
              <a:t>One of them are Federations. By using </a:t>
            </a:r>
            <a:r>
              <a:rPr lang="en-US" sz="1200" dirty="0" err="1"/>
              <a:t>eduGAIN</a:t>
            </a:r>
            <a:r>
              <a:rPr lang="en-US" sz="1200" dirty="0"/>
              <a:t> there are more services for your users, it enables them to access services from different federations. It reduces the administrations costs, it saves time and increase trustworthiness by securing collaboration and information exchange</a:t>
            </a:r>
            <a:endParaRPr dirty="0"/>
          </a:p>
          <a:p>
            <a:pPr marL="0" lvl="0" indent="0" algn="l" rtl="0">
              <a:lnSpc>
                <a:spcPct val="90000"/>
              </a:lnSpc>
              <a:spcBef>
                <a:spcPts val="0"/>
              </a:spcBef>
              <a:spcAft>
                <a:spcPts val="0"/>
              </a:spcAft>
              <a:buClr>
                <a:schemeClr val="dk1"/>
              </a:buClr>
              <a:buSzPts val="1200"/>
              <a:buFont typeface="Calibri"/>
              <a:buNone/>
            </a:pPr>
            <a:endParaRPr sz="1200" dirty="0"/>
          </a:p>
          <a:p>
            <a:pPr marL="0" lvl="0" indent="0" algn="l" rtl="0">
              <a:lnSpc>
                <a:spcPct val="90000"/>
              </a:lnSpc>
              <a:spcBef>
                <a:spcPts val="0"/>
              </a:spcBef>
              <a:spcAft>
                <a:spcPts val="0"/>
              </a:spcAft>
              <a:buClr>
                <a:schemeClr val="dk1"/>
              </a:buClr>
              <a:buSzPts val="1200"/>
              <a:buFont typeface="Calibri"/>
              <a:buNone/>
            </a:pPr>
            <a:r>
              <a:rPr lang="en-US" sz="1200" dirty="0"/>
              <a:t>Furthermore, Service Providers have benefits as well. You as a Service Provider can offer the service to a greater number if users. It also lowers the cost per user, your audience grow without increasing the demand for user support.</a:t>
            </a:r>
            <a:endParaRPr dirty="0"/>
          </a:p>
          <a:p>
            <a:pPr marL="0" lvl="0" indent="0" algn="l" rtl="0">
              <a:lnSpc>
                <a:spcPct val="90000"/>
              </a:lnSpc>
              <a:spcBef>
                <a:spcPts val="0"/>
              </a:spcBef>
              <a:spcAft>
                <a:spcPts val="0"/>
              </a:spcAft>
              <a:buClr>
                <a:schemeClr val="dk1"/>
              </a:buClr>
              <a:buSzPts val="1200"/>
              <a:buFont typeface="Calibri"/>
              <a:buNone/>
            </a:pPr>
            <a:endParaRPr sz="1200" dirty="0"/>
          </a:p>
          <a:p>
            <a:pPr marL="0" lvl="0" indent="0" algn="l" rtl="0">
              <a:lnSpc>
                <a:spcPct val="90000"/>
              </a:lnSpc>
              <a:spcBef>
                <a:spcPts val="0"/>
              </a:spcBef>
              <a:spcAft>
                <a:spcPts val="0"/>
              </a:spcAft>
              <a:buClr>
                <a:schemeClr val="dk1"/>
              </a:buClr>
              <a:buSzPts val="1200"/>
              <a:buFont typeface="Calibri"/>
              <a:buNone/>
            </a:pPr>
            <a:r>
              <a:rPr lang="en-US" sz="1200" dirty="0"/>
              <a:t>Moreover, for Identity providers it allows your users to access a wider range of services. There is no extra administrative burden if you already participating in a federation with Web Single Sign On set up.</a:t>
            </a:r>
            <a:endParaRPr dirty="0"/>
          </a:p>
          <a:p>
            <a:pPr marL="0" lvl="0" indent="0" algn="l" rtl="0">
              <a:lnSpc>
                <a:spcPct val="90000"/>
              </a:lnSpc>
              <a:spcBef>
                <a:spcPts val="0"/>
              </a:spcBef>
              <a:spcAft>
                <a:spcPts val="0"/>
              </a:spcAft>
              <a:buClr>
                <a:schemeClr val="dk1"/>
              </a:buClr>
              <a:buSzPts val="1200"/>
              <a:buFont typeface="Calibri"/>
              <a:buNone/>
            </a:pPr>
            <a:endParaRPr sz="1200" dirty="0"/>
          </a:p>
          <a:p>
            <a:pPr marL="0" lvl="0" indent="0" algn="l" rtl="0">
              <a:lnSpc>
                <a:spcPct val="90000"/>
              </a:lnSpc>
              <a:spcBef>
                <a:spcPts val="0"/>
              </a:spcBef>
              <a:spcAft>
                <a:spcPts val="0"/>
              </a:spcAft>
              <a:buClr>
                <a:schemeClr val="dk1"/>
              </a:buClr>
              <a:buSzPts val="1200"/>
              <a:buFont typeface="Calibri"/>
              <a:buNone/>
            </a:pPr>
            <a:r>
              <a:rPr lang="en-US" sz="1200" dirty="0"/>
              <a:t>And last, but not least, students, researchers, educators, administrators can use one digital identity for all services in </a:t>
            </a:r>
            <a:r>
              <a:rPr lang="en-US" sz="1200" dirty="0" err="1"/>
              <a:t>eduGAIN</a:t>
            </a:r>
            <a:r>
              <a:rPr lang="en-US" sz="1200" dirty="0"/>
              <a:t>. </a:t>
            </a:r>
            <a:r>
              <a:rPr lang="en-US" sz="1200" dirty="0" err="1"/>
              <a:t>eduGAIN</a:t>
            </a:r>
            <a:r>
              <a:rPr lang="en-US" sz="1200" dirty="0"/>
              <a:t> is invisible for them and they can access wide range of services without extra effort.</a:t>
            </a:r>
            <a:endParaRPr dirty="0"/>
          </a:p>
          <a:p>
            <a:pPr marL="0" lvl="0" indent="0" algn="l" rtl="0">
              <a:lnSpc>
                <a:spcPct val="90000"/>
              </a:lnSpc>
              <a:spcBef>
                <a:spcPts val="0"/>
              </a:spcBef>
              <a:spcAft>
                <a:spcPts val="0"/>
              </a:spcAft>
              <a:buClr>
                <a:schemeClr val="dk1"/>
              </a:buClr>
              <a:buSzPts val="1200"/>
              <a:buFont typeface="Calibri"/>
              <a:buNone/>
            </a:pPr>
            <a:endParaRPr sz="1200" dirty="0"/>
          </a:p>
          <a:p>
            <a:pPr marL="0" lvl="0" indent="0" algn="l" rtl="0">
              <a:lnSpc>
                <a:spcPct val="90000"/>
              </a:lnSpc>
              <a:spcBef>
                <a:spcPts val="0"/>
              </a:spcBef>
              <a:spcAft>
                <a:spcPts val="0"/>
              </a:spcAft>
              <a:buClr>
                <a:schemeClr val="dk1"/>
              </a:buClr>
              <a:buSzPts val="1200"/>
              <a:buFont typeface="Calibri"/>
              <a:buNone/>
            </a:pPr>
            <a:endParaRPr dirty="0"/>
          </a:p>
        </p:txBody>
      </p:sp>
      <p:sp>
        <p:nvSpPr>
          <p:cNvPr id="170" name="Google Shape;170;g2f3c4cc8098_1_100:notes"/>
          <p:cNvSpPr txBox="1">
            <a:spLocks noGrp="1"/>
          </p:cNvSpPr>
          <p:nvPr>
            <p:ph type="sldNum" idx="12"/>
          </p:nvPr>
        </p:nvSpPr>
        <p:spPr>
          <a:xfrm>
            <a:off x="6905979" y="6513910"/>
            <a:ext cx="5283200" cy="34409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2f3c4cc8098_1_149:notes"/>
          <p:cNvSpPr>
            <a:spLocks noGrp="1" noRot="1" noChangeAspect="1"/>
          </p:cNvSpPr>
          <p:nvPr>
            <p:ph type="sldImg" idx="2"/>
          </p:nvPr>
        </p:nvSpPr>
        <p:spPr>
          <a:xfrm>
            <a:off x="3352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9" name="Google Shape;219;g2f3c4cc8098_1_149:notes"/>
          <p:cNvSpPr txBox="1">
            <a:spLocks noGrp="1"/>
          </p:cNvSpPr>
          <p:nvPr>
            <p:ph type="body" idx="1"/>
          </p:nvPr>
        </p:nvSpPr>
        <p:spPr>
          <a:xfrm>
            <a:off x="1219200" y="4400550"/>
            <a:ext cx="97536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dirty="0" err="1"/>
              <a:t>eduGAIN</a:t>
            </a:r>
            <a:r>
              <a:rPr lang="en-US" dirty="0"/>
              <a:t> </a:t>
            </a:r>
            <a:r>
              <a:rPr lang="en-US" dirty="0">
                <a:solidFill>
                  <a:schemeClr val="dk1"/>
                </a:solidFill>
              </a:rPr>
              <a:t>connects identity federations around the world, but </a:t>
            </a:r>
            <a:r>
              <a:rPr lang="en-US" dirty="0">
                <a:latin typeface="Arial"/>
                <a:ea typeface="Arial"/>
                <a:cs typeface="Arial"/>
                <a:sym typeface="Arial"/>
              </a:rPr>
              <a:t>It may be useful to </a:t>
            </a:r>
            <a:r>
              <a:rPr lang="en-US" dirty="0"/>
              <a:t>remind ourselves</a:t>
            </a:r>
            <a:r>
              <a:rPr lang="en-US" dirty="0">
                <a:latin typeface="Arial"/>
                <a:ea typeface="Arial"/>
                <a:cs typeface="Arial"/>
                <a:sym typeface="Arial"/>
              </a:rPr>
              <a:t> about what an identity federation is and how it works. An identity federation is a collection of organizations that agree to interoperate under a certain rule set, which consists of legal frameworks, policies and technical profiles and standards. On top of this set of rules that guarantees the interoperability among all the parties, the Identity Federation provides the necessary trust and security to exchange home organizations’ identity information to access services within the federation.</a:t>
            </a:r>
            <a:endParaRPr dirty="0"/>
          </a:p>
          <a:p>
            <a:pPr marL="0" marR="0" lvl="0" indent="0" algn="l" rtl="0">
              <a:lnSpc>
                <a:spcPct val="100000"/>
              </a:lnSpc>
              <a:spcBef>
                <a:spcPts val="0"/>
              </a:spcBef>
              <a:spcAft>
                <a:spcPts val="0"/>
              </a:spcAft>
              <a:buClr>
                <a:schemeClr val="dk1"/>
              </a:buClr>
              <a:buSzPts val="1200"/>
              <a:buFont typeface="Calibri"/>
              <a:buNone/>
            </a:pPr>
            <a:endParaRPr dirty="0"/>
          </a:p>
          <a:p>
            <a:pPr marL="0" marR="0" lvl="0" indent="0" algn="l" rtl="0">
              <a:lnSpc>
                <a:spcPct val="100000"/>
              </a:lnSpc>
              <a:spcBef>
                <a:spcPts val="0"/>
              </a:spcBef>
              <a:spcAft>
                <a:spcPts val="0"/>
              </a:spcAft>
              <a:buClr>
                <a:schemeClr val="lt1"/>
              </a:buClr>
              <a:buSzPts val="1050"/>
              <a:buFont typeface="Calibri"/>
              <a:buNone/>
            </a:pPr>
            <a:r>
              <a:rPr lang="en-US" sz="1050" dirty="0">
                <a:latin typeface="Calibri"/>
                <a:ea typeface="Calibri"/>
                <a:cs typeface="Calibri"/>
                <a:sym typeface="Calibri"/>
              </a:rPr>
              <a:t>IdPs and SPs "know" nothing about federations</a:t>
            </a:r>
            <a:br>
              <a:rPr lang="en-US" sz="1050" dirty="0">
                <a:latin typeface="Calibri"/>
                <a:ea typeface="Calibri"/>
                <a:cs typeface="Calibri"/>
                <a:sym typeface="Calibri"/>
              </a:rPr>
            </a:br>
            <a:r>
              <a:rPr lang="en-US" sz="1050" dirty="0">
                <a:latin typeface="Calibri"/>
                <a:ea typeface="Calibri"/>
                <a:cs typeface="Calibri"/>
                <a:sym typeface="Calibri"/>
              </a:rPr>
              <a:t>They read metadata!</a:t>
            </a:r>
            <a:br>
              <a:rPr lang="en-US" sz="1050" dirty="0">
                <a:latin typeface="Calibri"/>
                <a:ea typeface="Calibri"/>
                <a:cs typeface="Calibri"/>
                <a:sym typeface="Calibri"/>
              </a:rPr>
            </a:br>
            <a:r>
              <a:rPr lang="en-US" sz="1050" dirty="0">
                <a:solidFill>
                  <a:schemeClr val="dk1"/>
                </a:solidFill>
                <a:latin typeface="Calibri"/>
                <a:ea typeface="Calibri"/>
                <a:cs typeface="Calibri"/>
                <a:sym typeface="Calibri"/>
              </a:rPr>
              <a:t>Metadata is configuration data used to provision an SP or IdP to communicate with each other. </a:t>
            </a:r>
            <a:r>
              <a:rPr lang="en-US" sz="1000" dirty="0">
                <a:solidFill>
                  <a:schemeClr val="dk1"/>
                </a:solidFill>
                <a:latin typeface="Calibri"/>
                <a:ea typeface="Calibri"/>
                <a:cs typeface="Calibri"/>
                <a:sym typeface="Calibri"/>
              </a:rPr>
              <a:t>Typically it exists in XML form, at least for publishing and interchange.</a:t>
            </a:r>
            <a:endParaRPr sz="1050" dirty="0">
              <a:latin typeface="Calibri"/>
              <a:ea typeface="Calibri"/>
              <a:cs typeface="Calibri"/>
              <a:sym typeface="Calibri"/>
            </a:endParaRPr>
          </a:p>
          <a:p>
            <a:pPr marL="0" marR="0" lvl="0" indent="0" algn="l" rtl="0">
              <a:lnSpc>
                <a:spcPct val="100000"/>
              </a:lnSpc>
              <a:spcBef>
                <a:spcPts val="0"/>
              </a:spcBef>
              <a:spcAft>
                <a:spcPts val="0"/>
              </a:spcAft>
              <a:buClr>
                <a:schemeClr val="lt1"/>
              </a:buClr>
              <a:buSzPts val="1050"/>
              <a:buFont typeface="Calibri"/>
              <a:buNone/>
            </a:pPr>
            <a:r>
              <a:rPr lang="en-US" sz="1050" dirty="0">
                <a:latin typeface="Calibri"/>
                <a:ea typeface="Calibri"/>
                <a:cs typeface="Calibri"/>
                <a:sym typeface="Calibri"/>
              </a:rPr>
              <a:t>An organization may belong to more than one federation at a time.</a:t>
            </a:r>
            <a:endParaRPr sz="1000" dirty="0">
              <a:latin typeface="Calibri"/>
              <a:ea typeface="Calibri"/>
              <a:cs typeface="Calibri"/>
              <a:sym typeface="Calibri"/>
            </a:endParaRPr>
          </a:p>
          <a:p>
            <a:pPr marL="0" marR="0" lvl="0" indent="0" algn="l" rtl="0">
              <a:lnSpc>
                <a:spcPct val="100000"/>
              </a:lnSpc>
              <a:spcBef>
                <a:spcPts val="0"/>
              </a:spcBef>
              <a:spcAft>
                <a:spcPts val="0"/>
              </a:spcAft>
              <a:buClr>
                <a:schemeClr val="dk1"/>
              </a:buClr>
              <a:buSzPts val="1050"/>
              <a:buFont typeface="Calibri"/>
              <a:buNone/>
            </a:pPr>
            <a:endParaRPr sz="1050" dirty="0">
              <a:latin typeface="Calibri"/>
              <a:ea typeface="Calibri"/>
              <a:cs typeface="Calibri"/>
              <a:sym typeface="Calibri"/>
            </a:endParaRPr>
          </a:p>
          <a:p>
            <a:pPr marL="0" marR="0" lvl="0" indent="0" algn="l" rtl="0">
              <a:lnSpc>
                <a:spcPct val="100000"/>
              </a:lnSpc>
              <a:spcBef>
                <a:spcPts val="0"/>
              </a:spcBef>
              <a:spcAft>
                <a:spcPts val="0"/>
              </a:spcAft>
              <a:buClr>
                <a:schemeClr val="dk1"/>
              </a:buClr>
              <a:buSzPts val="1100"/>
              <a:buFont typeface="Calibri"/>
              <a:buNone/>
            </a:pPr>
            <a:endParaRPr sz="1100" dirty="0">
              <a:latin typeface="Calibri"/>
              <a:ea typeface="Calibri"/>
              <a:cs typeface="Calibri"/>
              <a:sym typeface="Calibri"/>
            </a:endParaRPr>
          </a:p>
          <a:p>
            <a:pPr marL="0" lvl="0" indent="0" algn="l" rtl="0">
              <a:spcBef>
                <a:spcPts val="0"/>
              </a:spcBef>
              <a:spcAft>
                <a:spcPts val="0"/>
              </a:spcAft>
              <a:buClr>
                <a:schemeClr val="dk1"/>
              </a:buClr>
              <a:buSzPts val="1200"/>
              <a:buFont typeface="Calibri"/>
              <a:buNone/>
            </a:pPr>
            <a:endParaRPr dirty="0"/>
          </a:p>
        </p:txBody>
      </p:sp>
      <p:sp>
        <p:nvSpPr>
          <p:cNvPr id="220" name="Google Shape;220;g2f3c4cc8098_1_149:notes"/>
          <p:cNvSpPr txBox="1">
            <a:spLocks noGrp="1"/>
          </p:cNvSpPr>
          <p:nvPr>
            <p:ph type="sldNum" idx="12"/>
          </p:nvPr>
        </p:nvSpPr>
        <p:spPr>
          <a:xfrm>
            <a:off x="6905979" y="8685213"/>
            <a:ext cx="52832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200"/>
              <a:buFont typeface="Calibri"/>
              <a:buNone/>
            </a:pPr>
            <a:fld id="{00000000-1234-1234-1234-123412341234}" type="slidenum">
              <a:rPr lang="en-US"/>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2f3c4cc8098_1_180: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9" name="Google Shape;229;g2f3c4cc8098_1_180:notes"/>
          <p:cNvSpPr txBox="1">
            <a:spLocks noGrp="1"/>
          </p:cNvSpPr>
          <p:nvPr>
            <p:ph type="body" idx="1"/>
          </p:nvPr>
        </p:nvSpPr>
        <p:spPr>
          <a:xfrm>
            <a:off x="1219200" y="3300413"/>
            <a:ext cx="9753600" cy="2700338"/>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US" sz="1200" dirty="0"/>
              <a:t>To understand why </a:t>
            </a:r>
            <a:r>
              <a:rPr lang="en-US" sz="1200" dirty="0" err="1"/>
              <a:t>eduGAIN</a:t>
            </a:r>
            <a:r>
              <a:rPr lang="en-US" sz="1200" dirty="0"/>
              <a:t> is useful, let’s consider a simple inter federation access scenario with just two identity federations. In the blue federation we have a user that needs to access a resource published in the federation green. Unfortunately that is not possible: only the users of the identity providers that are members of the federation green are able to access resources protected by Service Providers registered in that federation. It is true that a Service Provider can choose to register in multiple federations, the green and the blue, but that is an additional burden for both the Service Provider and the Federations, and it would mean repeating the same registration procedures for hundreds or thousands of services multiplied by the number of worldwide federations.</a:t>
            </a:r>
            <a:endParaRPr dirty="0"/>
          </a:p>
          <a:p>
            <a:pPr marL="0" lvl="0" indent="0" algn="l" rtl="0">
              <a:spcBef>
                <a:spcPts val="0"/>
              </a:spcBef>
              <a:spcAft>
                <a:spcPts val="0"/>
              </a:spcAft>
              <a:buNone/>
            </a:pPr>
            <a:endParaRPr dirty="0"/>
          </a:p>
        </p:txBody>
      </p:sp>
      <p:sp>
        <p:nvSpPr>
          <p:cNvPr id="230" name="Google Shape;230;g2f3c4cc8098_1_180:notes"/>
          <p:cNvSpPr txBox="1">
            <a:spLocks noGrp="1"/>
          </p:cNvSpPr>
          <p:nvPr>
            <p:ph type="sldNum" idx="12"/>
          </p:nvPr>
        </p:nvSpPr>
        <p:spPr>
          <a:xfrm>
            <a:off x="6905979" y="6513910"/>
            <a:ext cx="5283200" cy="34409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2f3c4cc8098_1_189: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9" name="Google Shape;239;g2f3c4cc8098_1_189:notes"/>
          <p:cNvSpPr txBox="1">
            <a:spLocks noGrp="1"/>
          </p:cNvSpPr>
          <p:nvPr>
            <p:ph type="body" idx="1"/>
          </p:nvPr>
        </p:nvSpPr>
        <p:spPr>
          <a:xfrm>
            <a:off x="1219200" y="3300413"/>
            <a:ext cx="9753600" cy="2700338"/>
          </a:xfrm>
          <a:prstGeom prst="rect">
            <a:avLst/>
          </a:prstGeom>
          <a:noFill/>
          <a:ln>
            <a:noFill/>
          </a:ln>
        </p:spPr>
        <p:txBody>
          <a:bodyPr spcFirstLastPara="1" wrap="square" lIns="91425" tIns="45700" rIns="91425" bIns="45700" anchor="t" anchorCtr="0">
            <a:noAutofit/>
          </a:bodyPr>
          <a:lstStyle/>
          <a:p>
            <a:pPr marL="12700" marR="295275" lvl="0" indent="0" algn="l" rtl="0">
              <a:lnSpc>
                <a:spcPct val="106315"/>
              </a:lnSpc>
              <a:spcBef>
                <a:spcPts val="0"/>
              </a:spcBef>
              <a:spcAft>
                <a:spcPts val="0"/>
              </a:spcAft>
              <a:buClr>
                <a:srgbClr val="1E4E79"/>
              </a:buClr>
              <a:buSzPts val="1200"/>
              <a:buFont typeface="Calibri"/>
              <a:buNone/>
            </a:pPr>
            <a:r>
              <a:rPr lang="en-US" sz="1200" dirty="0">
                <a:solidFill>
                  <a:srgbClr val="1E4E79"/>
                </a:solidFill>
                <a:latin typeface="Calibri"/>
                <a:ea typeface="Calibri"/>
                <a:cs typeface="Calibri"/>
                <a:sym typeface="Calibri"/>
              </a:rPr>
              <a:t>So in order to participate in an </a:t>
            </a:r>
            <a:r>
              <a:rPr lang="en-US" sz="1200" dirty="0" err="1">
                <a:solidFill>
                  <a:srgbClr val="1E4E79"/>
                </a:solidFill>
                <a:latin typeface="Calibri"/>
                <a:ea typeface="Calibri"/>
                <a:cs typeface="Calibri"/>
                <a:sym typeface="Calibri"/>
              </a:rPr>
              <a:t>interfederation</a:t>
            </a:r>
            <a:r>
              <a:rPr lang="en-US" sz="1200" dirty="0">
                <a:solidFill>
                  <a:srgbClr val="1E4E79"/>
                </a:solidFill>
                <a:latin typeface="Calibri"/>
                <a:ea typeface="Calibri"/>
                <a:cs typeface="Calibri"/>
                <a:sym typeface="Calibri"/>
              </a:rPr>
              <a:t>,, Participating Entities register their metadata into the Federation</a:t>
            </a:r>
            <a:endParaRPr sz="1200" dirty="0">
              <a:latin typeface="Calibri"/>
              <a:ea typeface="Calibri"/>
              <a:cs typeface="Calibri"/>
              <a:sym typeface="Calibri"/>
            </a:endParaRPr>
          </a:p>
          <a:p>
            <a:pPr marL="12700" marR="5080" lvl="0" indent="0" algn="l" rtl="0">
              <a:lnSpc>
                <a:spcPct val="104684"/>
              </a:lnSpc>
              <a:spcBef>
                <a:spcPts val="1030"/>
              </a:spcBef>
              <a:spcAft>
                <a:spcPts val="0"/>
              </a:spcAft>
              <a:buClr>
                <a:srgbClr val="1E4E79"/>
              </a:buClr>
              <a:buSzPts val="1200"/>
              <a:buFont typeface="Calibri"/>
              <a:buNone/>
            </a:pPr>
            <a:r>
              <a:rPr lang="en-US" sz="1200" dirty="0">
                <a:solidFill>
                  <a:srgbClr val="1E4E79"/>
                </a:solidFill>
                <a:latin typeface="Calibri"/>
                <a:ea typeface="Calibri"/>
                <a:cs typeface="Calibri"/>
                <a:sym typeface="Calibri"/>
              </a:rPr>
              <a:t>The Federation validates and aggregates all the </a:t>
            </a:r>
            <a:r>
              <a:rPr lang="en-US" sz="1200" dirty="0" err="1">
                <a:solidFill>
                  <a:srgbClr val="1E4E79"/>
                </a:solidFill>
                <a:latin typeface="Calibri"/>
                <a:ea typeface="Calibri"/>
                <a:cs typeface="Calibri"/>
                <a:sym typeface="Calibri"/>
              </a:rPr>
              <a:t>entities'metadata</a:t>
            </a:r>
            <a:r>
              <a:rPr lang="en-US" sz="1200" dirty="0">
                <a:solidFill>
                  <a:srgbClr val="1E4E79"/>
                </a:solidFill>
                <a:latin typeface="Calibri"/>
                <a:ea typeface="Calibri"/>
                <a:cs typeface="Calibri"/>
                <a:sym typeface="Calibri"/>
              </a:rPr>
              <a:t> creating one or more federation feed</a:t>
            </a:r>
            <a:endParaRPr sz="1200" dirty="0">
              <a:latin typeface="Calibri"/>
              <a:ea typeface="Calibri"/>
              <a:cs typeface="Calibri"/>
              <a:sym typeface="Calibri"/>
            </a:endParaRPr>
          </a:p>
          <a:p>
            <a:pPr marL="12700" marR="49530" lvl="0" indent="0" algn="l" rtl="0">
              <a:lnSpc>
                <a:spcPct val="87700"/>
              </a:lnSpc>
              <a:spcBef>
                <a:spcPts val="1000"/>
              </a:spcBef>
              <a:spcAft>
                <a:spcPts val="0"/>
              </a:spcAft>
              <a:buClr>
                <a:srgbClr val="1E4E79"/>
              </a:buClr>
              <a:buSzPts val="1200"/>
              <a:buFont typeface="Calibri"/>
              <a:buNone/>
            </a:pPr>
            <a:r>
              <a:rPr lang="en-US" sz="1200" dirty="0">
                <a:solidFill>
                  <a:srgbClr val="1E4E79"/>
                </a:solidFill>
                <a:latin typeface="Calibri"/>
                <a:ea typeface="Calibri"/>
                <a:cs typeface="Calibri"/>
                <a:sym typeface="Calibri"/>
              </a:rPr>
              <a:t>The Federation feeds are signed with the Federation key and distributed through an MDS (Metadata Distribution System)</a:t>
            </a:r>
            <a:endParaRPr sz="1200" dirty="0">
              <a:latin typeface="Calibri"/>
              <a:ea typeface="Calibri"/>
              <a:cs typeface="Calibri"/>
              <a:sym typeface="Calibri"/>
            </a:endParaRPr>
          </a:p>
          <a:p>
            <a:pPr marL="0" lvl="0" indent="0" algn="l" rtl="0">
              <a:spcBef>
                <a:spcPts val="0"/>
              </a:spcBef>
              <a:spcAft>
                <a:spcPts val="0"/>
              </a:spcAft>
              <a:buNone/>
            </a:pPr>
            <a:endParaRPr dirty="0"/>
          </a:p>
        </p:txBody>
      </p:sp>
      <p:sp>
        <p:nvSpPr>
          <p:cNvPr id="240" name="Google Shape;240;g2f3c4cc8098_1_189:notes"/>
          <p:cNvSpPr txBox="1">
            <a:spLocks noGrp="1"/>
          </p:cNvSpPr>
          <p:nvPr>
            <p:ph type="sldNum" idx="12"/>
          </p:nvPr>
        </p:nvSpPr>
        <p:spPr>
          <a:xfrm>
            <a:off x="6905979" y="6513910"/>
            <a:ext cx="5283200" cy="34409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4.xml"/><Relationship Id="rId4" Type="http://schemas.openxmlformats.org/officeDocument/2006/relationships/image" Target="../media/image9.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3"/>
        <p:cNvGrpSpPr/>
        <p:nvPr/>
      </p:nvGrpSpPr>
      <p:grpSpPr>
        <a:xfrm>
          <a:off x="0" y="0"/>
          <a:ext cx="0" cy="0"/>
          <a:chOff x="0" y="0"/>
          <a:chExt cx="0" cy="0"/>
        </a:xfrm>
      </p:grpSpPr>
      <p:sp>
        <p:nvSpPr>
          <p:cNvPr id="14" name="Google Shape;14;p22"/>
          <p:cNvSpPr txBox="1">
            <a:spLocks noGrp="1"/>
          </p:cNvSpPr>
          <p:nvPr>
            <p:ph type="title"/>
          </p:nvPr>
        </p:nvSpPr>
        <p:spPr>
          <a:xfrm>
            <a:off x="576134" y="138684"/>
            <a:ext cx="8597900" cy="958215"/>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sz="3200" b="1" i="0">
                <a:solidFill>
                  <a:srgbClr val="C00000"/>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 name="Google Shape;15;p22"/>
          <p:cNvSpPr txBox="1">
            <a:spLocks noGrp="1"/>
          </p:cNvSpPr>
          <p:nvPr>
            <p:ph type="body" idx="1"/>
          </p:nvPr>
        </p:nvSpPr>
        <p:spPr>
          <a:xfrm>
            <a:off x="566399" y="1896310"/>
            <a:ext cx="5229225" cy="1649095"/>
          </a:xfrm>
          <a:prstGeom prst="rect">
            <a:avLst/>
          </a:prstGeom>
          <a:noFill/>
          <a:ln>
            <a:noFill/>
          </a:ln>
        </p:spPr>
        <p:txBody>
          <a:bodyPr spcFirstLastPara="1" wrap="square" lIns="0" tIns="0" rIns="0" bIns="0" anchor="t" anchorCtr="0">
            <a:spAutoFit/>
          </a:bodyPr>
          <a:lstStyle>
            <a:lvl1pPr marL="457200" lvl="0" indent="-228600" algn="l">
              <a:spcBef>
                <a:spcPts val="0"/>
              </a:spcBef>
              <a:spcAft>
                <a:spcPts val="0"/>
              </a:spcAft>
              <a:buSzPts val="1400"/>
              <a:buNone/>
              <a:defRPr sz="2400" b="1" i="0">
                <a:solidFill>
                  <a:srgbClr val="1E4E79"/>
                </a:solidFill>
                <a:latin typeface="Calibri"/>
                <a:ea typeface="Calibri"/>
                <a:cs typeface="Calibri"/>
                <a:sym typeface="Calibri"/>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16" name="Google Shape;16;p22"/>
          <p:cNvSpPr txBox="1">
            <a:spLocks noGrp="1"/>
          </p:cNvSpPr>
          <p:nvPr>
            <p:ph type="ftr" idx="11"/>
          </p:nvPr>
        </p:nvSpPr>
        <p:spPr>
          <a:xfrm>
            <a:off x="4145280" y="6377940"/>
            <a:ext cx="3901440" cy="342900"/>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1400"/>
              <a:buNone/>
              <a:defRPr>
                <a:solidFill>
                  <a:srgbClr val="888888"/>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22"/>
          <p:cNvSpPr txBox="1">
            <a:spLocks noGrp="1"/>
          </p:cNvSpPr>
          <p:nvPr>
            <p:ph type="dt" idx="10"/>
          </p:nvPr>
        </p:nvSpPr>
        <p:spPr>
          <a:xfrm>
            <a:off x="609600" y="6377940"/>
            <a:ext cx="2804160" cy="34290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solidFill>
                  <a:srgbClr val="888888"/>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8" name="Google Shape;18;p22"/>
          <p:cNvSpPr txBox="1">
            <a:spLocks noGrp="1"/>
          </p:cNvSpPr>
          <p:nvPr>
            <p:ph type="sldNum" idx="12"/>
          </p:nvPr>
        </p:nvSpPr>
        <p:spPr>
          <a:xfrm>
            <a:off x="8639147" y="6374056"/>
            <a:ext cx="244475" cy="211454"/>
          </a:xfrm>
          <a:prstGeom prst="rect">
            <a:avLst/>
          </a:prstGeom>
          <a:noFill/>
          <a:ln>
            <a:noFill/>
          </a:ln>
        </p:spPr>
        <p:txBody>
          <a:bodyPr spcFirstLastPara="1" wrap="square" lIns="0" tIns="0" rIns="0" bIns="0" anchor="t" anchorCtr="0">
            <a:spAutoFit/>
          </a:bodyPr>
          <a:lstStyle>
            <a:lvl1pPr marL="115570" lvl="0" indent="0">
              <a:lnSpc>
                <a:spcPct val="100000"/>
              </a:lnSpc>
              <a:spcBef>
                <a:spcPts val="0"/>
              </a:spcBef>
              <a:buNone/>
              <a:defRPr sz="1200" b="0" i="0">
                <a:solidFill>
                  <a:srgbClr val="888888"/>
                </a:solidFill>
                <a:latin typeface="Calibri"/>
                <a:ea typeface="Calibri"/>
                <a:cs typeface="Calibri"/>
                <a:sym typeface="Calibri"/>
              </a:defRPr>
            </a:lvl1pPr>
            <a:lvl2pPr marL="115570" lvl="1" indent="0">
              <a:lnSpc>
                <a:spcPct val="100000"/>
              </a:lnSpc>
              <a:spcBef>
                <a:spcPts val="0"/>
              </a:spcBef>
              <a:buNone/>
              <a:defRPr sz="1200" b="0" i="0">
                <a:solidFill>
                  <a:srgbClr val="888888"/>
                </a:solidFill>
                <a:latin typeface="Calibri"/>
                <a:ea typeface="Calibri"/>
                <a:cs typeface="Calibri"/>
                <a:sym typeface="Calibri"/>
              </a:defRPr>
            </a:lvl2pPr>
            <a:lvl3pPr marL="115570" lvl="2" indent="0">
              <a:lnSpc>
                <a:spcPct val="100000"/>
              </a:lnSpc>
              <a:spcBef>
                <a:spcPts val="0"/>
              </a:spcBef>
              <a:buNone/>
              <a:defRPr sz="1200" b="0" i="0">
                <a:solidFill>
                  <a:srgbClr val="888888"/>
                </a:solidFill>
                <a:latin typeface="Calibri"/>
                <a:ea typeface="Calibri"/>
                <a:cs typeface="Calibri"/>
                <a:sym typeface="Calibri"/>
              </a:defRPr>
            </a:lvl3pPr>
            <a:lvl4pPr marL="115570" lvl="3" indent="0">
              <a:lnSpc>
                <a:spcPct val="100000"/>
              </a:lnSpc>
              <a:spcBef>
                <a:spcPts val="0"/>
              </a:spcBef>
              <a:buNone/>
              <a:defRPr sz="1200" b="0" i="0">
                <a:solidFill>
                  <a:srgbClr val="888888"/>
                </a:solidFill>
                <a:latin typeface="Calibri"/>
                <a:ea typeface="Calibri"/>
                <a:cs typeface="Calibri"/>
                <a:sym typeface="Calibri"/>
              </a:defRPr>
            </a:lvl4pPr>
            <a:lvl5pPr marL="115570" lvl="4" indent="0">
              <a:lnSpc>
                <a:spcPct val="100000"/>
              </a:lnSpc>
              <a:spcBef>
                <a:spcPts val="0"/>
              </a:spcBef>
              <a:buNone/>
              <a:defRPr sz="1200" b="0" i="0">
                <a:solidFill>
                  <a:srgbClr val="888888"/>
                </a:solidFill>
                <a:latin typeface="Calibri"/>
                <a:ea typeface="Calibri"/>
                <a:cs typeface="Calibri"/>
                <a:sym typeface="Calibri"/>
              </a:defRPr>
            </a:lvl5pPr>
            <a:lvl6pPr marL="115570" lvl="5" indent="0">
              <a:lnSpc>
                <a:spcPct val="100000"/>
              </a:lnSpc>
              <a:spcBef>
                <a:spcPts val="0"/>
              </a:spcBef>
              <a:buNone/>
              <a:defRPr sz="1200" b="0" i="0">
                <a:solidFill>
                  <a:srgbClr val="888888"/>
                </a:solidFill>
                <a:latin typeface="Calibri"/>
                <a:ea typeface="Calibri"/>
                <a:cs typeface="Calibri"/>
                <a:sym typeface="Calibri"/>
              </a:defRPr>
            </a:lvl6pPr>
            <a:lvl7pPr marL="115570" lvl="6" indent="0">
              <a:lnSpc>
                <a:spcPct val="100000"/>
              </a:lnSpc>
              <a:spcBef>
                <a:spcPts val="0"/>
              </a:spcBef>
              <a:buNone/>
              <a:defRPr sz="1200" b="0" i="0">
                <a:solidFill>
                  <a:srgbClr val="888888"/>
                </a:solidFill>
                <a:latin typeface="Calibri"/>
                <a:ea typeface="Calibri"/>
                <a:cs typeface="Calibri"/>
                <a:sym typeface="Calibri"/>
              </a:defRPr>
            </a:lvl7pPr>
            <a:lvl8pPr marL="115570" lvl="7" indent="0">
              <a:lnSpc>
                <a:spcPct val="100000"/>
              </a:lnSpc>
              <a:spcBef>
                <a:spcPts val="0"/>
              </a:spcBef>
              <a:buNone/>
              <a:defRPr sz="1200" b="0" i="0">
                <a:solidFill>
                  <a:srgbClr val="888888"/>
                </a:solidFill>
                <a:latin typeface="Calibri"/>
                <a:ea typeface="Calibri"/>
                <a:cs typeface="Calibri"/>
                <a:sym typeface="Calibri"/>
              </a:defRPr>
            </a:lvl8pPr>
            <a:lvl9pPr marL="115570" lvl="8" indent="0">
              <a:lnSpc>
                <a:spcPct val="100000"/>
              </a:lnSpc>
              <a:spcBef>
                <a:spcPts val="0"/>
              </a:spcBef>
              <a:buNone/>
              <a:defRPr sz="1200" b="0" i="0">
                <a:solidFill>
                  <a:srgbClr val="888888"/>
                </a:solidFill>
                <a:latin typeface="Calibri"/>
                <a:ea typeface="Calibri"/>
                <a:cs typeface="Calibri"/>
                <a:sym typeface="Calibri"/>
              </a:defRPr>
            </a:lvl9pPr>
          </a:lstStyle>
          <a:p>
            <a:pPr marL="11557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79"/>
        <p:cNvGrpSpPr/>
        <p:nvPr/>
      </p:nvGrpSpPr>
      <p:grpSpPr>
        <a:xfrm>
          <a:off x="0" y="0"/>
          <a:ext cx="0" cy="0"/>
          <a:chOff x="0" y="0"/>
          <a:chExt cx="0" cy="0"/>
        </a:xfrm>
      </p:grpSpPr>
      <p:pic>
        <p:nvPicPr>
          <p:cNvPr id="80" name="Google Shape;80;g2f3c4cc8098_1_40"/>
          <p:cNvPicPr preferRelativeResize="0"/>
          <p:nvPr/>
        </p:nvPicPr>
        <p:blipFill rotWithShape="1">
          <a:blip r:embed="rId2">
            <a:alphaModFix/>
          </a:blip>
          <a:srcRect b="18334"/>
          <a:stretch/>
        </p:blipFill>
        <p:spPr>
          <a:xfrm>
            <a:off x="10787186" y="6071366"/>
            <a:ext cx="1099028" cy="511436"/>
          </a:xfrm>
          <a:prstGeom prst="rect">
            <a:avLst/>
          </a:prstGeom>
          <a:noFill/>
          <a:ln>
            <a:noFill/>
          </a:ln>
        </p:spPr>
      </p:pic>
      <p:sp>
        <p:nvSpPr>
          <p:cNvPr id="81" name="Google Shape;81;g2f3c4cc8098_1_40"/>
          <p:cNvSpPr txBox="1">
            <a:spLocks noGrp="1"/>
          </p:cNvSpPr>
          <p:nvPr>
            <p:ph type="body" idx="1"/>
          </p:nvPr>
        </p:nvSpPr>
        <p:spPr>
          <a:xfrm>
            <a:off x="449389" y="1567629"/>
            <a:ext cx="10444393" cy="4503737"/>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rgbClr val="1E4E79"/>
              </a:buClr>
              <a:buSzPts val="1800"/>
              <a:buChar char="•"/>
              <a:defRPr/>
            </a:lvl1pPr>
            <a:lvl2pPr marL="914400" lvl="1" indent="-342900" algn="l">
              <a:lnSpc>
                <a:spcPct val="90000"/>
              </a:lnSpc>
              <a:spcBef>
                <a:spcPts val="500"/>
              </a:spcBef>
              <a:spcAft>
                <a:spcPts val="0"/>
              </a:spcAft>
              <a:buClr>
                <a:srgbClr val="1E4E79"/>
              </a:buClr>
              <a:buSzPts val="1800"/>
              <a:buChar char="•"/>
              <a:defRPr/>
            </a:lvl2pPr>
            <a:lvl3pPr marL="1371600" lvl="2" indent="-342900" algn="l">
              <a:lnSpc>
                <a:spcPct val="90000"/>
              </a:lnSpc>
              <a:spcBef>
                <a:spcPts val="500"/>
              </a:spcBef>
              <a:spcAft>
                <a:spcPts val="0"/>
              </a:spcAft>
              <a:buClr>
                <a:srgbClr val="1E4E79"/>
              </a:buClr>
              <a:buSzPts val="1800"/>
              <a:buChar char="•"/>
              <a:defRPr/>
            </a:lvl3pPr>
            <a:lvl4pPr marL="1828800" lvl="3" indent="-342900" algn="l">
              <a:lnSpc>
                <a:spcPct val="90000"/>
              </a:lnSpc>
              <a:spcBef>
                <a:spcPts val="500"/>
              </a:spcBef>
              <a:spcAft>
                <a:spcPts val="0"/>
              </a:spcAft>
              <a:buClr>
                <a:srgbClr val="1E4E79"/>
              </a:buClr>
              <a:buSzPts val="1800"/>
              <a:buChar char="•"/>
              <a:defRPr/>
            </a:lvl4pPr>
            <a:lvl5pPr marL="2286000" lvl="4" indent="-342900" algn="l">
              <a:lnSpc>
                <a:spcPct val="90000"/>
              </a:lnSpc>
              <a:spcBef>
                <a:spcPts val="500"/>
              </a:spcBef>
              <a:spcAft>
                <a:spcPts val="0"/>
              </a:spcAft>
              <a:buClr>
                <a:srgbClr val="1E4E79"/>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2" name="Google Shape;82;g2f3c4cc8098_1_40"/>
          <p:cNvSpPr txBox="1">
            <a:spLocks noGrp="1"/>
          </p:cNvSpPr>
          <p:nvPr>
            <p:ph type="title"/>
          </p:nvPr>
        </p:nvSpPr>
        <p:spPr>
          <a:xfrm>
            <a:off x="449389" y="734174"/>
            <a:ext cx="9894723" cy="430909"/>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rgbClr val="1E4E79"/>
              </a:buClr>
              <a:buSzPts val="2800"/>
              <a:buFont typeface="Calibri"/>
              <a:buNone/>
              <a:defRPr sz="2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88"/>
        <p:cNvGrpSpPr/>
        <p:nvPr/>
      </p:nvGrpSpPr>
      <p:grpSpPr>
        <a:xfrm>
          <a:off x="0" y="0"/>
          <a:ext cx="0" cy="0"/>
          <a:chOff x="0" y="0"/>
          <a:chExt cx="0" cy="0"/>
        </a:xfrm>
      </p:grpSpPr>
      <p:sp>
        <p:nvSpPr>
          <p:cNvPr id="89" name="Google Shape;89;g2f3c4cc8098_1_260"/>
          <p:cNvSpPr/>
          <p:nvPr/>
        </p:nvSpPr>
        <p:spPr>
          <a:xfrm>
            <a:off x="0" y="-22302"/>
            <a:ext cx="12192000" cy="6842711"/>
          </a:xfrm>
          <a:prstGeom prst="rect">
            <a:avLst/>
          </a:prstGeom>
          <a:solidFill>
            <a:srgbClr val="30348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90" name="Google Shape;90;g2f3c4cc8098_1_260"/>
          <p:cNvPicPr preferRelativeResize="0"/>
          <p:nvPr/>
        </p:nvPicPr>
        <p:blipFill rotWithShape="1">
          <a:blip r:embed="rId2">
            <a:alphaModFix/>
          </a:blip>
          <a:srcRect l="13286" t="60631" r="43124" b="7996"/>
          <a:stretch/>
        </p:blipFill>
        <p:spPr>
          <a:xfrm>
            <a:off x="711199" y="-22302"/>
            <a:ext cx="11480801" cy="5825201"/>
          </a:xfrm>
          <a:prstGeom prst="rect">
            <a:avLst/>
          </a:prstGeom>
          <a:noFill/>
          <a:ln>
            <a:noFill/>
          </a:ln>
        </p:spPr>
      </p:pic>
      <p:sp>
        <p:nvSpPr>
          <p:cNvPr id="91" name="Google Shape;91;g2f3c4cc8098_1_260"/>
          <p:cNvSpPr/>
          <p:nvPr/>
        </p:nvSpPr>
        <p:spPr>
          <a:xfrm>
            <a:off x="0" y="4828031"/>
            <a:ext cx="12192000" cy="2052067"/>
          </a:xfrm>
          <a:prstGeom prst="rect">
            <a:avLst/>
          </a:prstGeom>
          <a:solidFill>
            <a:srgbClr val="425E9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92" name="Google Shape;92;g2f3c4cc8098_1_260"/>
          <p:cNvPicPr preferRelativeResize="0"/>
          <p:nvPr/>
        </p:nvPicPr>
        <p:blipFill rotWithShape="1">
          <a:blip r:embed="rId3">
            <a:alphaModFix/>
          </a:blip>
          <a:srcRect t="-1" b="15503"/>
          <a:stretch/>
        </p:blipFill>
        <p:spPr>
          <a:xfrm>
            <a:off x="852542" y="682159"/>
            <a:ext cx="1432450" cy="689706"/>
          </a:xfrm>
          <a:prstGeom prst="rect">
            <a:avLst/>
          </a:prstGeom>
          <a:noFill/>
          <a:ln>
            <a:noFill/>
          </a:ln>
        </p:spPr>
      </p:pic>
      <p:sp>
        <p:nvSpPr>
          <p:cNvPr id="93" name="Google Shape;93;g2f3c4cc8098_1_260"/>
          <p:cNvSpPr txBox="1">
            <a:spLocks noGrp="1"/>
          </p:cNvSpPr>
          <p:nvPr>
            <p:ph type="title"/>
          </p:nvPr>
        </p:nvSpPr>
        <p:spPr>
          <a:xfrm>
            <a:off x="744354" y="2187410"/>
            <a:ext cx="9894723" cy="430909"/>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lt1"/>
              </a:buClr>
              <a:buSzPts val="4000"/>
              <a:buFont typeface="Calibri"/>
              <a:buNone/>
              <a:defRPr sz="4000" b="1" i="0" u="none" strike="noStrike" cap="none">
                <a:solidFill>
                  <a:schemeClr val="lt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94" name="Google Shape;94;g2f3c4cc8098_1_260"/>
          <p:cNvSpPr txBox="1">
            <a:spLocks noGrp="1"/>
          </p:cNvSpPr>
          <p:nvPr>
            <p:ph type="body" idx="1"/>
          </p:nvPr>
        </p:nvSpPr>
        <p:spPr>
          <a:xfrm>
            <a:off x="744354" y="2650636"/>
            <a:ext cx="10444393" cy="479323"/>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lt1"/>
              </a:buClr>
              <a:buSzPts val="2400"/>
              <a:buFont typeface="Arial"/>
              <a:buNone/>
              <a:defRPr sz="2400" b="0" i="0" u="none" strike="noStrike" cap="none">
                <a:solidFill>
                  <a:schemeClr val="lt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lt1"/>
              </a:buClr>
              <a:buSzPts val="2400"/>
              <a:buFont typeface="Arial"/>
              <a:buChar char="•"/>
              <a:defRPr sz="2400" b="0" i="0" u="none" strike="noStrike" cap="none">
                <a:solidFill>
                  <a:schemeClr val="lt1"/>
                </a:solidFill>
                <a:latin typeface="Calibri"/>
                <a:ea typeface="Calibri"/>
                <a:cs typeface="Calibri"/>
                <a:sym typeface="Calibri"/>
              </a:defRPr>
            </a:lvl2pPr>
            <a:lvl3pPr marL="1371600" marR="0" lvl="2" indent="-381000" algn="l" rtl="0">
              <a:lnSpc>
                <a:spcPct val="90000"/>
              </a:lnSpc>
              <a:spcBef>
                <a:spcPts val="500"/>
              </a:spcBef>
              <a:spcAft>
                <a:spcPts val="0"/>
              </a:spcAft>
              <a:buClr>
                <a:schemeClr val="lt1"/>
              </a:buClr>
              <a:buSzPts val="2400"/>
              <a:buFont typeface="Arial"/>
              <a:buChar char="•"/>
              <a:defRPr sz="2400" b="0" i="0" u="none" strike="noStrike" cap="none">
                <a:solidFill>
                  <a:schemeClr val="lt1"/>
                </a:solidFill>
                <a:latin typeface="Calibri"/>
                <a:ea typeface="Calibri"/>
                <a:cs typeface="Calibri"/>
                <a:sym typeface="Calibri"/>
              </a:defRPr>
            </a:lvl3pPr>
            <a:lvl4pPr marL="1828800" marR="0" lvl="3" indent="-381000" algn="l" rtl="0">
              <a:lnSpc>
                <a:spcPct val="90000"/>
              </a:lnSpc>
              <a:spcBef>
                <a:spcPts val="500"/>
              </a:spcBef>
              <a:spcAft>
                <a:spcPts val="0"/>
              </a:spcAft>
              <a:buClr>
                <a:schemeClr val="lt1"/>
              </a:buClr>
              <a:buSzPts val="2400"/>
              <a:buFont typeface="Arial"/>
              <a:buChar char="•"/>
              <a:defRPr sz="2400" b="0" i="0" u="none" strike="noStrike" cap="none">
                <a:solidFill>
                  <a:schemeClr val="lt1"/>
                </a:solidFill>
                <a:latin typeface="Calibri"/>
                <a:ea typeface="Calibri"/>
                <a:cs typeface="Calibri"/>
                <a:sym typeface="Calibri"/>
              </a:defRPr>
            </a:lvl4pPr>
            <a:lvl5pPr marL="2286000" marR="0" lvl="4" indent="-381000" algn="l" rtl="0">
              <a:lnSpc>
                <a:spcPct val="90000"/>
              </a:lnSpc>
              <a:spcBef>
                <a:spcPts val="500"/>
              </a:spcBef>
              <a:spcAft>
                <a:spcPts val="0"/>
              </a:spcAft>
              <a:buClr>
                <a:schemeClr val="lt1"/>
              </a:buClr>
              <a:buSzPts val="2400"/>
              <a:buFont typeface="Arial"/>
              <a:buChar char="•"/>
              <a:defRPr sz="2400" b="0" i="0" u="none" strike="noStrike" cap="none">
                <a:solidFill>
                  <a:schemeClr val="lt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95" name="Google Shape;95;g2f3c4cc8098_1_260"/>
          <p:cNvSpPr txBox="1"/>
          <p:nvPr/>
        </p:nvSpPr>
        <p:spPr>
          <a:xfrm>
            <a:off x="744354" y="5303545"/>
            <a:ext cx="5467827" cy="427671"/>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lt1"/>
              </a:buClr>
              <a:buSzPts val="1400"/>
              <a:buFont typeface="Arial"/>
              <a:buNone/>
            </a:pPr>
            <a:r>
              <a:rPr lang="en-US" sz="1400" b="0" i="0" u="none" strike="noStrike" cap="none">
                <a:solidFill>
                  <a:schemeClr val="lt1"/>
                </a:solidFill>
                <a:latin typeface="Calibri"/>
                <a:ea typeface="Calibri"/>
                <a:cs typeface="Calibri"/>
                <a:sym typeface="Calibri"/>
              </a:rPr>
              <a:t>www.geant.org</a:t>
            </a:r>
            <a:endParaRPr sz="1400" b="0" i="0" u="none" strike="noStrike" cap="none">
              <a:solidFill>
                <a:schemeClr val="lt1"/>
              </a:solidFill>
              <a:latin typeface="Calibri"/>
              <a:ea typeface="Calibri"/>
              <a:cs typeface="Calibri"/>
              <a:sym typeface="Calibri"/>
            </a:endParaRPr>
          </a:p>
        </p:txBody>
      </p:sp>
      <p:pic>
        <p:nvPicPr>
          <p:cNvPr id="96" name="Google Shape;96;g2f3c4cc8098_1_260" descr="Graphical user interface, text, email&#10;&#10;Description automatically generated"/>
          <p:cNvPicPr preferRelativeResize="0"/>
          <p:nvPr/>
        </p:nvPicPr>
        <p:blipFill rotWithShape="1">
          <a:blip r:embed="rId4">
            <a:alphaModFix/>
          </a:blip>
          <a:srcRect/>
          <a:stretch/>
        </p:blipFill>
        <p:spPr>
          <a:xfrm>
            <a:off x="788189" y="5824136"/>
            <a:ext cx="1984777" cy="414874"/>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Title Slide">
  <p:cSld name="Title Slide">
    <p:bg>
      <p:bgPr>
        <a:solidFill>
          <a:schemeClr val="lt1"/>
        </a:solidFill>
        <a:effectLst/>
      </p:bgPr>
    </p:bg>
    <p:spTree>
      <p:nvGrpSpPr>
        <p:cNvPr id="1" name="Shape 19"/>
        <p:cNvGrpSpPr/>
        <p:nvPr/>
      </p:nvGrpSpPr>
      <p:grpSpPr>
        <a:xfrm>
          <a:off x="0" y="0"/>
          <a:ext cx="0" cy="0"/>
          <a:chOff x="0" y="0"/>
          <a:chExt cx="0" cy="0"/>
        </a:xfrm>
      </p:grpSpPr>
      <p:sp>
        <p:nvSpPr>
          <p:cNvPr id="20" name="Google Shape;20;p23"/>
          <p:cNvSpPr txBox="1">
            <a:spLocks noGrp="1"/>
          </p:cNvSpPr>
          <p:nvPr>
            <p:ph type="ctrTitle"/>
          </p:nvPr>
        </p:nvSpPr>
        <p:spPr>
          <a:xfrm>
            <a:off x="576134" y="358140"/>
            <a:ext cx="6005830" cy="51308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sz="3200" b="1" i="0">
                <a:solidFill>
                  <a:srgbClr val="C00000"/>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 name="Google Shape;21;p23"/>
          <p:cNvSpPr txBox="1">
            <a:spLocks noGrp="1"/>
          </p:cNvSpPr>
          <p:nvPr>
            <p:ph type="subTitle" idx="1"/>
          </p:nvPr>
        </p:nvSpPr>
        <p:spPr>
          <a:xfrm>
            <a:off x="1828800" y="3840480"/>
            <a:ext cx="8534400" cy="171450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sz="2400" b="1" i="0">
                <a:solidFill>
                  <a:srgbClr val="1E4E79"/>
                </a:solidFill>
                <a:latin typeface="Calibri"/>
                <a:ea typeface="Calibri"/>
                <a:cs typeface="Calibri"/>
                <a:sym typeface="Calibri"/>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23"/>
          <p:cNvSpPr txBox="1">
            <a:spLocks noGrp="1"/>
          </p:cNvSpPr>
          <p:nvPr>
            <p:ph type="ftr" idx="11"/>
          </p:nvPr>
        </p:nvSpPr>
        <p:spPr>
          <a:xfrm>
            <a:off x="4145280" y="6377940"/>
            <a:ext cx="3901440" cy="342900"/>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1400"/>
              <a:buNone/>
              <a:defRPr>
                <a:solidFill>
                  <a:srgbClr val="888888"/>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23"/>
          <p:cNvSpPr txBox="1">
            <a:spLocks noGrp="1"/>
          </p:cNvSpPr>
          <p:nvPr>
            <p:ph type="dt" idx="10"/>
          </p:nvPr>
        </p:nvSpPr>
        <p:spPr>
          <a:xfrm>
            <a:off x="609600" y="6377940"/>
            <a:ext cx="2804160" cy="34290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solidFill>
                  <a:srgbClr val="888888"/>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4" name="Google Shape;24;p23"/>
          <p:cNvSpPr txBox="1">
            <a:spLocks noGrp="1"/>
          </p:cNvSpPr>
          <p:nvPr>
            <p:ph type="sldNum" idx="12"/>
          </p:nvPr>
        </p:nvSpPr>
        <p:spPr>
          <a:xfrm>
            <a:off x="8639147" y="6374056"/>
            <a:ext cx="244475" cy="211454"/>
          </a:xfrm>
          <a:prstGeom prst="rect">
            <a:avLst/>
          </a:prstGeom>
          <a:noFill/>
          <a:ln>
            <a:noFill/>
          </a:ln>
        </p:spPr>
        <p:txBody>
          <a:bodyPr spcFirstLastPara="1" wrap="square" lIns="0" tIns="0" rIns="0" bIns="0" anchor="t" anchorCtr="0">
            <a:spAutoFit/>
          </a:bodyPr>
          <a:lstStyle>
            <a:lvl1pPr marL="115570" lvl="0" indent="0">
              <a:lnSpc>
                <a:spcPct val="100000"/>
              </a:lnSpc>
              <a:spcBef>
                <a:spcPts val="0"/>
              </a:spcBef>
              <a:buNone/>
              <a:defRPr sz="1200" b="0" i="0">
                <a:solidFill>
                  <a:srgbClr val="888888"/>
                </a:solidFill>
                <a:latin typeface="Calibri"/>
                <a:ea typeface="Calibri"/>
                <a:cs typeface="Calibri"/>
                <a:sym typeface="Calibri"/>
              </a:defRPr>
            </a:lvl1pPr>
            <a:lvl2pPr marL="115570" lvl="1" indent="0">
              <a:lnSpc>
                <a:spcPct val="100000"/>
              </a:lnSpc>
              <a:spcBef>
                <a:spcPts val="0"/>
              </a:spcBef>
              <a:buNone/>
              <a:defRPr sz="1200" b="0" i="0">
                <a:solidFill>
                  <a:srgbClr val="888888"/>
                </a:solidFill>
                <a:latin typeface="Calibri"/>
                <a:ea typeface="Calibri"/>
                <a:cs typeface="Calibri"/>
                <a:sym typeface="Calibri"/>
              </a:defRPr>
            </a:lvl2pPr>
            <a:lvl3pPr marL="115570" lvl="2" indent="0">
              <a:lnSpc>
                <a:spcPct val="100000"/>
              </a:lnSpc>
              <a:spcBef>
                <a:spcPts val="0"/>
              </a:spcBef>
              <a:buNone/>
              <a:defRPr sz="1200" b="0" i="0">
                <a:solidFill>
                  <a:srgbClr val="888888"/>
                </a:solidFill>
                <a:latin typeface="Calibri"/>
                <a:ea typeface="Calibri"/>
                <a:cs typeface="Calibri"/>
                <a:sym typeface="Calibri"/>
              </a:defRPr>
            </a:lvl3pPr>
            <a:lvl4pPr marL="115570" lvl="3" indent="0">
              <a:lnSpc>
                <a:spcPct val="100000"/>
              </a:lnSpc>
              <a:spcBef>
                <a:spcPts val="0"/>
              </a:spcBef>
              <a:buNone/>
              <a:defRPr sz="1200" b="0" i="0">
                <a:solidFill>
                  <a:srgbClr val="888888"/>
                </a:solidFill>
                <a:latin typeface="Calibri"/>
                <a:ea typeface="Calibri"/>
                <a:cs typeface="Calibri"/>
                <a:sym typeface="Calibri"/>
              </a:defRPr>
            </a:lvl4pPr>
            <a:lvl5pPr marL="115570" lvl="4" indent="0">
              <a:lnSpc>
                <a:spcPct val="100000"/>
              </a:lnSpc>
              <a:spcBef>
                <a:spcPts val="0"/>
              </a:spcBef>
              <a:buNone/>
              <a:defRPr sz="1200" b="0" i="0">
                <a:solidFill>
                  <a:srgbClr val="888888"/>
                </a:solidFill>
                <a:latin typeface="Calibri"/>
                <a:ea typeface="Calibri"/>
                <a:cs typeface="Calibri"/>
                <a:sym typeface="Calibri"/>
              </a:defRPr>
            </a:lvl5pPr>
            <a:lvl6pPr marL="115570" lvl="5" indent="0">
              <a:lnSpc>
                <a:spcPct val="100000"/>
              </a:lnSpc>
              <a:spcBef>
                <a:spcPts val="0"/>
              </a:spcBef>
              <a:buNone/>
              <a:defRPr sz="1200" b="0" i="0">
                <a:solidFill>
                  <a:srgbClr val="888888"/>
                </a:solidFill>
                <a:latin typeface="Calibri"/>
                <a:ea typeface="Calibri"/>
                <a:cs typeface="Calibri"/>
                <a:sym typeface="Calibri"/>
              </a:defRPr>
            </a:lvl6pPr>
            <a:lvl7pPr marL="115570" lvl="6" indent="0">
              <a:lnSpc>
                <a:spcPct val="100000"/>
              </a:lnSpc>
              <a:spcBef>
                <a:spcPts val="0"/>
              </a:spcBef>
              <a:buNone/>
              <a:defRPr sz="1200" b="0" i="0">
                <a:solidFill>
                  <a:srgbClr val="888888"/>
                </a:solidFill>
                <a:latin typeface="Calibri"/>
                <a:ea typeface="Calibri"/>
                <a:cs typeface="Calibri"/>
                <a:sym typeface="Calibri"/>
              </a:defRPr>
            </a:lvl7pPr>
            <a:lvl8pPr marL="115570" lvl="7" indent="0">
              <a:lnSpc>
                <a:spcPct val="100000"/>
              </a:lnSpc>
              <a:spcBef>
                <a:spcPts val="0"/>
              </a:spcBef>
              <a:buNone/>
              <a:defRPr sz="1200" b="0" i="0">
                <a:solidFill>
                  <a:srgbClr val="888888"/>
                </a:solidFill>
                <a:latin typeface="Calibri"/>
                <a:ea typeface="Calibri"/>
                <a:cs typeface="Calibri"/>
                <a:sym typeface="Calibri"/>
              </a:defRPr>
            </a:lvl8pPr>
            <a:lvl9pPr marL="115570" lvl="8" indent="0">
              <a:lnSpc>
                <a:spcPct val="100000"/>
              </a:lnSpc>
              <a:spcBef>
                <a:spcPts val="0"/>
              </a:spcBef>
              <a:buNone/>
              <a:defRPr sz="1200" b="0" i="0">
                <a:solidFill>
                  <a:srgbClr val="888888"/>
                </a:solidFill>
                <a:latin typeface="Calibri"/>
                <a:ea typeface="Calibri"/>
                <a:cs typeface="Calibri"/>
                <a:sym typeface="Calibri"/>
              </a:defRPr>
            </a:lvl9pPr>
          </a:lstStyle>
          <a:p>
            <a:pPr marL="11557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25"/>
        <p:cNvGrpSpPr/>
        <p:nvPr/>
      </p:nvGrpSpPr>
      <p:grpSpPr>
        <a:xfrm>
          <a:off x="0" y="0"/>
          <a:ext cx="0" cy="0"/>
          <a:chOff x="0" y="0"/>
          <a:chExt cx="0" cy="0"/>
        </a:xfrm>
      </p:grpSpPr>
      <p:sp>
        <p:nvSpPr>
          <p:cNvPr id="26" name="Google Shape;26;p24"/>
          <p:cNvSpPr txBox="1">
            <a:spLocks noGrp="1"/>
          </p:cNvSpPr>
          <p:nvPr>
            <p:ph type="title"/>
          </p:nvPr>
        </p:nvSpPr>
        <p:spPr>
          <a:xfrm>
            <a:off x="576134" y="138684"/>
            <a:ext cx="8597900" cy="958215"/>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sz="3200" b="1" i="0">
                <a:solidFill>
                  <a:srgbClr val="C00000"/>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7" name="Google Shape;27;p24"/>
          <p:cNvSpPr txBox="1">
            <a:spLocks noGrp="1"/>
          </p:cNvSpPr>
          <p:nvPr>
            <p:ph type="ftr" idx="11"/>
          </p:nvPr>
        </p:nvSpPr>
        <p:spPr>
          <a:xfrm>
            <a:off x="4145280" y="6377940"/>
            <a:ext cx="3901440" cy="342900"/>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1400"/>
              <a:buNone/>
              <a:defRPr>
                <a:solidFill>
                  <a:srgbClr val="888888"/>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8" name="Google Shape;28;p24"/>
          <p:cNvSpPr txBox="1">
            <a:spLocks noGrp="1"/>
          </p:cNvSpPr>
          <p:nvPr>
            <p:ph type="dt" idx="10"/>
          </p:nvPr>
        </p:nvSpPr>
        <p:spPr>
          <a:xfrm>
            <a:off x="609600" y="6377940"/>
            <a:ext cx="2804160" cy="34290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solidFill>
                  <a:srgbClr val="888888"/>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24"/>
          <p:cNvSpPr txBox="1">
            <a:spLocks noGrp="1"/>
          </p:cNvSpPr>
          <p:nvPr>
            <p:ph type="sldNum" idx="12"/>
          </p:nvPr>
        </p:nvSpPr>
        <p:spPr>
          <a:xfrm>
            <a:off x="8639147" y="6374056"/>
            <a:ext cx="244475" cy="211454"/>
          </a:xfrm>
          <a:prstGeom prst="rect">
            <a:avLst/>
          </a:prstGeom>
          <a:noFill/>
          <a:ln>
            <a:noFill/>
          </a:ln>
        </p:spPr>
        <p:txBody>
          <a:bodyPr spcFirstLastPara="1" wrap="square" lIns="0" tIns="0" rIns="0" bIns="0" anchor="t" anchorCtr="0">
            <a:spAutoFit/>
          </a:bodyPr>
          <a:lstStyle>
            <a:lvl1pPr marL="115570" lvl="0" indent="0">
              <a:lnSpc>
                <a:spcPct val="100000"/>
              </a:lnSpc>
              <a:spcBef>
                <a:spcPts val="0"/>
              </a:spcBef>
              <a:buNone/>
              <a:defRPr sz="1200" b="0" i="0">
                <a:solidFill>
                  <a:srgbClr val="888888"/>
                </a:solidFill>
                <a:latin typeface="Calibri"/>
                <a:ea typeface="Calibri"/>
                <a:cs typeface="Calibri"/>
                <a:sym typeface="Calibri"/>
              </a:defRPr>
            </a:lvl1pPr>
            <a:lvl2pPr marL="115570" lvl="1" indent="0">
              <a:lnSpc>
                <a:spcPct val="100000"/>
              </a:lnSpc>
              <a:spcBef>
                <a:spcPts val="0"/>
              </a:spcBef>
              <a:buNone/>
              <a:defRPr sz="1200" b="0" i="0">
                <a:solidFill>
                  <a:srgbClr val="888888"/>
                </a:solidFill>
                <a:latin typeface="Calibri"/>
                <a:ea typeface="Calibri"/>
                <a:cs typeface="Calibri"/>
                <a:sym typeface="Calibri"/>
              </a:defRPr>
            </a:lvl2pPr>
            <a:lvl3pPr marL="115570" lvl="2" indent="0">
              <a:lnSpc>
                <a:spcPct val="100000"/>
              </a:lnSpc>
              <a:spcBef>
                <a:spcPts val="0"/>
              </a:spcBef>
              <a:buNone/>
              <a:defRPr sz="1200" b="0" i="0">
                <a:solidFill>
                  <a:srgbClr val="888888"/>
                </a:solidFill>
                <a:latin typeface="Calibri"/>
                <a:ea typeface="Calibri"/>
                <a:cs typeface="Calibri"/>
                <a:sym typeface="Calibri"/>
              </a:defRPr>
            </a:lvl3pPr>
            <a:lvl4pPr marL="115570" lvl="3" indent="0">
              <a:lnSpc>
                <a:spcPct val="100000"/>
              </a:lnSpc>
              <a:spcBef>
                <a:spcPts val="0"/>
              </a:spcBef>
              <a:buNone/>
              <a:defRPr sz="1200" b="0" i="0">
                <a:solidFill>
                  <a:srgbClr val="888888"/>
                </a:solidFill>
                <a:latin typeface="Calibri"/>
                <a:ea typeface="Calibri"/>
                <a:cs typeface="Calibri"/>
                <a:sym typeface="Calibri"/>
              </a:defRPr>
            </a:lvl4pPr>
            <a:lvl5pPr marL="115570" lvl="4" indent="0">
              <a:lnSpc>
                <a:spcPct val="100000"/>
              </a:lnSpc>
              <a:spcBef>
                <a:spcPts val="0"/>
              </a:spcBef>
              <a:buNone/>
              <a:defRPr sz="1200" b="0" i="0">
                <a:solidFill>
                  <a:srgbClr val="888888"/>
                </a:solidFill>
                <a:latin typeface="Calibri"/>
                <a:ea typeface="Calibri"/>
                <a:cs typeface="Calibri"/>
                <a:sym typeface="Calibri"/>
              </a:defRPr>
            </a:lvl5pPr>
            <a:lvl6pPr marL="115570" lvl="5" indent="0">
              <a:lnSpc>
                <a:spcPct val="100000"/>
              </a:lnSpc>
              <a:spcBef>
                <a:spcPts val="0"/>
              </a:spcBef>
              <a:buNone/>
              <a:defRPr sz="1200" b="0" i="0">
                <a:solidFill>
                  <a:srgbClr val="888888"/>
                </a:solidFill>
                <a:latin typeface="Calibri"/>
                <a:ea typeface="Calibri"/>
                <a:cs typeface="Calibri"/>
                <a:sym typeface="Calibri"/>
              </a:defRPr>
            </a:lvl6pPr>
            <a:lvl7pPr marL="115570" lvl="6" indent="0">
              <a:lnSpc>
                <a:spcPct val="100000"/>
              </a:lnSpc>
              <a:spcBef>
                <a:spcPts val="0"/>
              </a:spcBef>
              <a:buNone/>
              <a:defRPr sz="1200" b="0" i="0">
                <a:solidFill>
                  <a:srgbClr val="888888"/>
                </a:solidFill>
                <a:latin typeface="Calibri"/>
                <a:ea typeface="Calibri"/>
                <a:cs typeface="Calibri"/>
                <a:sym typeface="Calibri"/>
              </a:defRPr>
            </a:lvl7pPr>
            <a:lvl8pPr marL="115570" lvl="7" indent="0">
              <a:lnSpc>
                <a:spcPct val="100000"/>
              </a:lnSpc>
              <a:spcBef>
                <a:spcPts val="0"/>
              </a:spcBef>
              <a:buNone/>
              <a:defRPr sz="1200" b="0" i="0">
                <a:solidFill>
                  <a:srgbClr val="888888"/>
                </a:solidFill>
                <a:latin typeface="Calibri"/>
                <a:ea typeface="Calibri"/>
                <a:cs typeface="Calibri"/>
                <a:sym typeface="Calibri"/>
              </a:defRPr>
            </a:lvl8pPr>
            <a:lvl9pPr marL="115570" lvl="8" indent="0">
              <a:lnSpc>
                <a:spcPct val="100000"/>
              </a:lnSpc>
              <a:spcBef>
                <a:spcPts val="0"/>
              </a:spcBef>
              <a:buNone/>
              <a:defRPr sz="1200" b="0" i="0">
                <a:solidFill>
                  <a:srgbClr val="888888"/>
                </a:solidFill>
                <a:latin typeface="Calibri"/>
                <a:ea typeface="Calibri"/>
                <a:cs typeface="Calibri"/>
                <a:sym typeface="Calibri"/>
              </a:defRPr>
            </a:lvl9pPr>
          </a:lstStyle>
          <a:p>
            <a:pPr marL="11557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30"/>
        <p:cNvGrpSpPr/>
        <p:nvPr/>
      </p:nvGrpSpPr>
      <p:grpSpPr>
        <a:xfrm>
          <a:off x="0" y="0"/>
          <a:ext cx="0" cy="0"/>
          <a:chOff x="0" y="0"/>
          <a:chExt cx="0" cy="0"/>
        </a:xfrm>
      </p:grpSpPr>
      <p:sp>
        <p:nvSpPr>
          <p:cNvPr id="31" name="Google Shape;31;p25"/>
          <p:cNvSpPr txBox="1">
            <a:spLocks noGrp="1"/>
          </p:cNvSpPr>
          <p:nvPr>
            <p:ph type="title"/>
          </p:nvPr>
        </p:nvSpPr>
        <p:spPr>
          <a:xfrm>
            <a:off x="576134" y="138684"/>
            <a:ext cx="8597900" cy="958215"/>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sz="3200" b="1" i="0">
                <a:solidFill>
                  <a:srgbClr val="C00000"/>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2" name="Google Shape;32;p25"/>
          <p:cNvSpPr txBox="1">
            <a:spLocks noGrp="1"/>
          </p:cNvSpPr>
          <p:nvPr>
            <p:ph type="body" idx="1"/>
          </p:nvPr>
        </p:nvSpPr>
        <p:spPr>
          <a:xfrm>
            <a:off x="609600" y="1577340"/>
            <a:ext cx="5303520" cy="4526280"/>
          </a:xfrm>
          <a:prstGeom prst="rect">
            <a:avLst/>
          </a:prstGeom>
          <a:noFill/>
          <a:ln>
            <a:noFill/>
          </a:ln>
        </p:spPr>
        <p:txBody>
          <a:bodyPr spcFirstLastPara="1" wrap="square" lIns="0" tIns="0" rIns="0" bIns="0" anchor="t" anchorCtr="0">
            <a:sp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33" name="Google Shape;33;p25"/>
          <p:cNvSpPr txBox="1">
            <a:spLocks noGrp="1"/>
          </p:cNvSpPr>
          <p:nvPr>
            <p:ph type="body" idx="2"/>
          </p:nvPr>
        </p:nvSpPr>
        <p:spPr>
          <a:xfrm>
            <a:off x="6278880" y="1577340"/>
            <a:ext cx="5303520" cy="4526280"/>
          </a:xfrm>
          <a:prstGeom prst="rect">
            <a:avLst/>
          </a:prstGeom>
          <a:noFill/>
          <a:ln>
            <a:noFill/>
          </a:ln>
        </p:spPr>
        <p:txBody>
          <a:bodyPr spcFirstLastPara="1" wrap="square" lIns="0" tIns="0" rIns="0" bIns="0" anchor="t" anchorCtr="0">
            <a:sp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34" name="Google Shape;34;p25"/>
          <p:cNvSpPr txBox="1">
            <a:spLocks noGrp="1"/>
          </p:cNvSpPr>
          <p:nvPr>
            <p:ph type="ftr" idx="11"/>
          </p:nvPr>
        </p:nvSpPr>
        <p:spPr>
          <a:xfrm>
            <a:off x="4145280" y="6377940"/>
            <a:ext cx="3901440" cy="342900"/>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1400"/>
              <a:buNone/>
              <a:defRPr>
                <a:solidFill>
                  <a:srgbClr val="888888"/>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25"/>
          <p:cNvSpPr txBox="1">
            <a:spLocks noGrp="1"/>
          </p:cNvSpPr>
          <p:nvPr>
            <p:ph type="dt" idx="10"/>
          </p:nvPr>
        </p:nvSpPr>
        <p:spPr>
          <a:xfrm>
            <a:off x="609600" y="6377940"/>
            <a:ext cx="2804160" cy="34290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solidFill>
                  <a:srgbClr val="888888"/>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6" name="Google Shape;36;p25"/>
          <p:cNvSpPr txBox="1">
            <a:spLocks noGrp="1"/>
          </p:cNvSpPr>
          <p:nvPr>
            <p:ph type="sldNum" idx="12"/>
          </p:nvPr>
        </p:nvSpPr>
        <p:spPr>
          <a:xfrm>
            <a:off x="8639147" y="6374056"/>
            <a:ext cx="244475" cy="211454"/>
          </a:xfrm>
          <a:prstGeom prst="rect">
            <a:avLst/>
          </a:prstGeom>
          <a:noFill/>
          <a:ln>
            <a:noFill/>
          </a:ln>
        </p:spPr>
        <p:txBody>
          <a:bodyPr spcFirstLastPara="1" wrap="square" lIns="0" tIns="0" rIns="0" bIns="0" anchor="t" anchorCtr="0">
            <a:spAutoFit/>
          </a:bodyPr>
          <a:lstStyle>
            <a:lvl1pPr marL="115570" lvl="0" indent="0">
              <a:lnSpc>
                <a:spcPct val="100000"/>
              </a:lnSpc>
              <a:spcBef>
                <a:spcPts val="0"/>
              </a:spcBef>
              <a:buNone/>
              <a:defRPr sz="1200" b="0" i="0">
                <a:solidFill>
                  <a:srgbClr val="888888"/>
                </a:solidFill>
                <a:latin typeface="Calibri"/>
                <a:ea typeface="Calibri"/>
                <a:cs typeface="Calibri"/>
                <a:sym typeface="Calibri"/>
              </a:defRPr>
            </a:lvl1pPr>
            <a:lvl2pPr marL="115570" lvl="1" indent="0">
              <a:lnSpc>
                <a:spcPct val="100000"/>
              </a:lnSpc>
              <a:spcBef>
                <a:spcPts val="0"/>
              </a:spcBef>
              <a:buNone/>
              <a:defRPr sz="1200" b="0" i="0">
                <a:solidFill>
                  <a:srgbClr val="888888"/>
                </a:solidFill>
                <a:latin typeface="Calibri"/>
                <a:ea typeface="Calibri"/>
                <a:cs typeface="Calibri"/>
                <a:sym typeface="Calibri"/>
              </a:defRPr>
            </a:lvl2pPr>
            <a:lvl3pPr marL="115570" lvl="2" indent="0">
              <a:lnSpc>
                <a:spcPct val="100000"/>
              </a:lnSpc>
              <a:spcBef>
                <a:spcPts val="0"/>
              </a:spcBef>
              <a:buNone/>
              <a:defRPr sz="1200" b="0" i="0">
                <a:solidFill>
                  <a:srgbClr val="888888"/>
                </a:solidFill>
                <a:latin typeface="Calibri"/>
                <a:ea typeface="Calibri"/>
                <a:cs typeface="Calibri"/>
                <a:sym typeface="Calibri"/>
              </a:defRPr>
            </a:lvl3pPr>
            <a:lvl4pPr marL="115570" lvl="3" indent="0">
              <a:lnSpc>
                <a:spcPct val="100000"/>
              </a:lnSpc>
              <a:spcBef>
                <a:spcPts val="0"/>
              </a:spcBef>
              <a:buNone/>
              <a:defRPr sz="1200" b="0" i="0">
                <a:solidFill>
                  <a:srgbClr val="888888"/>
                </a:solidFill>
                <a:latin typeface="Calibri"/>
                <a:ea typeface="Calibri"/>
                <a:cs typeface="Calibri"/>
                <a:sym typeface="Calibri"/>
              </a:defRPr>
            </a:lvl4pPr>
            <a:lvl5pPr marL="115570" lvl="4" indent="0">
              <a:lnSpc>
                <a:spcPct val="100000"/>
              </a:lnSpc>
              <a:spcBef>
                <a:spcPts val="0"/>
              </a:spcBef>
              <a:buNone/>
              <a:defRPr sz="1200" b="0" i="0">
                <a:solidFill>
                  <a:srgbClr val="888888"/>
                </a:solidFill>
                <a:latin typeface="Calibri"/>
                <a:ea typeface="Calibri"/>
                <a:cs typeface="Calibri"/>
                <a:sym typeface="Calibri"/>
              </a:defRPr>
            </a:lvl5pPr>
            <a:lvl6pPr marL="115570" lvl="5" indent="0">
              <a:lnSpc>
                <a:spcPct val="100000"/>
              </a:lnSpc>
              <a:spcBef>
                <a:spcPts val="0"/>
              </a:spcBef>
              <a:buNone/>
              <a:defRPr sz="1200" b="0" i="0">
                <a:solidFill>
                  <a:srgbClr val="888888"/>
                </a:solidFill>
                <a:latin typeface="Calibri"/>
                <a:ea typeface="Calibri"/>
                <a:cs typeface="Calibri"/>
                <a:sym typeface="Calibri"/>
              </a:defRPr>
            </a:lvl6pPr>
            <a:lvl7pPr marL="115570" lvl="6" indent="0">
              <a:lnSpc>
                <a:spcPct val="100000"/>
              </a:lnSpc>
              <a:spcBef>
                <a:spcPts val="0"/>
              </a:spcBef>
              <a:buNone/>
              <a:defRPr sz="1200" b="0" i="0">
                <a:solidFill>
                  <a:srgbClr val="888888"/>
                </a:solidFill>
                <a:latin typeface="Calibri"/>
                <a:ea typeface="Calibri"/>
                <a:cs typeface="Calibri"/>
                <a:sym typeface="Calibri"/>
              </a:defRPr>
            </a:lvl7pPr>
            <a:lvl8pPr marL="115570" lvl="7" indent="0">
              <a:lnSpc>
                <a:spcPct val="100000"/>
              </a:lnSpc>
              <a:spcBef>
                <a:spcPts val="0"/>
              </a:spcBef>
              <a:buNone/>
              <a:defRPr sz="1200" b="0" i="0">
                <a:solidFill>
                  <a:srgbClr val="888888"/>
                </a:solidFill>
                <a:latin typeface="Calibri"/>
                <a:ea typeface="Calibri"/>
                <a:cs typeface="Calibri"/>
                <a:sym typeface="Calibri"/>
              </a:defRPr>
            </a:lvl8pPr>
            <a:lvl9pPr marL="115570" lvl="8" indent="0">
              <a:lnSpc>
                <a:spcPct val="100000"/>
              </a:lnSpc>
              <a:spcBef>
                <a:spcPts val="0"/>
              </a:spcBef>
              <a:buNone/>
              <a:defRPr sz="1200" b="0" i="0">
                <a:solidFill>
                  <a:srgbClr val="888888"/>
                </a:solidFill>
                <a:latin typeface="Calibri"/>
                <a:ea typeface="Calibri"/>
                <a:cs typeface="Calibri"/>
                <a:sym typeface="Calibri"/>
              </a:defRPr>
            </a:lvl9pPr>
          </a:lstStyle>
          <a:p>
            <a:pPr marL="11557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matchingName="Blank">
  <p:cSld name="Blank">
    <p:bg>
      <p:bgPr>
        <a:solidFill>
          <a:schemeClr val="lt1"/>
        </a:solidFill>
        <a:effectLst/>
      </p:bgPr>
    </p:bg>
    <p:spTree>
      <p:nvGrpSpPr>
        <p:cNvPr id="1" name="Shape 37"/>
        <p:cNvGrpSpPr/>
        <p:nvPr/>
      </p:nvGrpSpPr>
      <p:grpSpPr>
        <a:xfrm>
          <a:off x="0" y="0"/>
          <a:ext cx="0" cy="0"/>
          <a:chOff x="0" y="0"/>
          <a:chExt cx="0" cy="0"/>
        </a:xfrm>
      </p:grpSpPr>
      <p:pic>
        <p:nvPicPr>
          <p:cNvPr id="38" name="Google Shape;38;p26"/>
          <p:cNvPicPr preferRelativeResize="0"/>
          <p:nvPr/>
        </p:nvPicPr>
        <p:blipFill rotWithShape="1">
          <a:blip r:embed="rId2">
            <a:alphaModFix/>
          </a:blip>
          <a:srcRect/>
          <a:stretch/>
        </p:blipFill>
        <p:spPr>
          <a:xfrm>
            <a:off x="10311383" y="0"/>
            <a:ext cx="1877568" cy="6858000"/>
          </a:xfrm>
          <a:prstGeom prst="rect">
            <a:avLst/>
          </a:prstGeom>
          <a:noFill/>
          <a:ln>
            <a:noFill/>
          </a:ln>
        </p:spPr>
      </p:pic>
      <p:pic>
        <p:nvPicPr>
          <p:cNvPr id="39" name="Google Shape;39;p26"/>
          <p:cNvPicPr preferRelativeResize="0"/>
          <p:nvPr/>
        </p:nvPicPr>
        <p:blipFill rotWithShape="1">
          <a:blip r:embed="rId3">
            <a:alphaModFix/>
          </a:blip>
          <a:srcRect/>
          <a:stretch/>
        </p:blipFill>
        <p:spPr>
          <a:xfrm>
            <a:off x="10786871" y="6068567"/>
            <a:ext cx="1100327" cy="515112"/>
          </a:xfrm>
          <a:prstGeom prst="rect">
            <a:avLst/>
          </a:prstGeom>
          <a:noFill/>
          <a:ln>
            <a:noFill/>
          </a:ln>
        </p:spPr>
      </p:pic>
      <p:sp>
        <p:nvSpPr>
          <p:cNvPr id="40" name="Google Shape;40;p26"/>
          <p:cNvSpPr txBox="1">
            <a:spLocks noGrp="1"/>
          </p:cNvSpPr>
          <p:nvPr>
            <p:ph type="ftr" idx="11"/>
          </p:nvPr>
        </p:nvSpPr>
        <p:spPr>
          <a:xfrm>
            <a:off x="4145280" y="6377940"/>
            <a:ext cx="3901440" cy="342900"/>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1400"/>
              <a:buNone/>
              <a:defRPr>
                <a:solidFill>
                  <a:srgbClr val="888888"/>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1" name="Google Shape;41;p26"/>
          <p:cNvSpPr txBox="1">
            <a:spLocks noGrp="1"/>
          </p:cNvSpPr>
          <p:nvPr>
            <p:ph type="dt" idx="10"/>
          </p:nvPr>
        </p:nvSpPr>
        <p:spPr>
          <a:xfrm>
            <a:off x="609600" y="6377940"/>
            <a:ext cx="2804160" cy="34290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solidFill>
                  <a:srgbClr val="888888"/>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26"/>
          <p:cNvSpPr txBox="1">
            <a:spLocks noGrp="1"/>
          </p:cNvSpPr>
          <p:nvPr>
            <p:ph type="sldNum" idx="12"/>
          </p:nvPr>
        </p:nvSpPr>
        <p:spPr>
          <a:xfrm>
            <a:off x="8639147" y="6374056"/>
            <a:ext cx="244475" cy="211454"/>
          </a:xfrm>
          <a:prstGeom prst="rect">
            <a:avLst/>
          </a:prstGeom>
          <a:noFill/>
          <a:ln>
            <a:noFill/>
          </a:ln>
        </p:spPr>
        <p:txBody>
          <a:bodyPr spcFirstLastPara="1" wrap="square" lIns="0" tIns="0" rIns="0" bIns="0" anchor="t" anchorCtr="0">
            <a:spAutoFit/>
          </a:bodyPr>
          <a:lstStyle>
            <a:lvl1pPr marL="115570" lvl="0" indent="0">
              <a:lnSpc>
                <a:spcPct val="100000"/>
              </a:lnSpc>
              <a:spcBef>
                <a:spcPts val="0"/>
              </a:spcBef>
              <a:buNone/>
              <a:defRPr sz="1200" b="0" i="0">
                <a:solidFill>
                  <a:srgbClr val="888888"/>
                </a:solidFill>
                <a:latin typeface="Calibri"/>
                <a:ea typeface="Calibri"/>
                <a:cs typeface="Calibri"/>
                <a:sym typeface="Calibri"/>
              </a:defRPr>
            </a:lvl1pPr>
            <a:lvl2pPr marL="115570" lvl="1" indent="0">
              <a:lnSpc>
                <a:spcPct val="100000"/>
              </a:lnSpc>
              <a:spcBef>
                <a:spcPts val="0"/>
              </a:spcBef>
              <a:buNone/>
              <a:defRPr sz="1200" b="0" i="0">
                <a:solidFill>
                  <a:srgbClr val="888888"/>
                </a:solidFill>
                <a:latin typeface="Calibri"/>
                <a:ea typeface="Calibri"/>
                <a:cs typeface="Calibri"/>
                <a:sym typeface="Calibri"/>
              </a:defRPr>
            </a:lvl2pPr>
            <a:lvl3pPr marL="115570" lvl="2" indent="0">
              <a:lnSpc>
                <a:spcPct val="100000"/>
              </a:lnSpc>
              <a:spcBef>
                <a:spcPts val="0"/>
              </a:spcBef>
              <a:buNone/>
              <a:defRPr sz="1200" b="0" i="0">
                <a:solidFill>
                  <a:srgbClr val="888888"/>
                </a:solidFill>
                <a:latin typeface="Calibri"/>
                <a:ea typeface="Calibri"/>
                <a:cs typeface="Calibri"/>
                <a:sym typeface="Calibri"/>
              </a:defRPr>
            </a:lvl3pPr>
            <a:lvl4pPr marL="115570" lvl="3" indent="0">
              <a:lnSpc>
                <a:spcPct val="100000"/>
              </a:lnSpc>
              <a:spcBef>
                <a:spcPts val="0"/>
              </a:spcBef>
              <a:buNone/>
              <a:defRPr sz="1200" b="0" i="0">
                <a:solidFill>
                  <a:srgbClr val="888888"/>
                </a:solidFill>
                <a:latin typeface="Calibri"/>
                <a:ea typeface="Calibri"/>
                <a:cs typeface="Calibri"/>
                <a:sym typeface="Calibri"/>
              </a:defRPr>
            </a:lvl4pPr>
            <a:lvl5pPr marL="115570" lvl="4" indent="0">
              <a:lnSpc>
                <a:spcPct val="100000"/>
              </a:lnSpc>
              <a:spcBef>
                <a:spcPts val="0"/>
              </a:spcBef>
              <a:buNone/>
              <a:defRPr sz="1200" b="0" i="0">
                <a:solidFill>
                  <a:srgbClr val="888888"/>
                </a:solidFill>
                <a:latin typeface="Calibri"/>
                <a:ea typeface="Calibri"/>
                <a:cs typeface="Calibri"/>
                <a:sym typeface="Calibri"/>
              </a:defRPr>
            </a:lvl5pPr>
            <a:lvl6pPr marL="115570" lvl="5" indent="0">
              <a:lnSpc>
                <a:spcPct val="100000"/>
              </a:lnSpc>
              <a:spcBef>
                <a:spcPts val="0"/>
              </a:spcBef>
              <a:buNone/>
              <a:defRPr sz="1200" b="0" i="0">
                <a:solidFill>
                  <a:srgbClr val="888888"/>
                </a:solidFill>
                <a:latin typeface="Calibri"/>
                <a:ea typeface="Calibri"/>
                <a:cs typeface="Calibri"/>
                <a:sym typeface="Calibri"/>
              </a:defRPr>
            </a:lvl6pPr>
            <a:lvl7pPr marL="115570" lvl="6" indent="0">
              <a:lnSpc>
                <a:spcPct val="100000"/>
              </a:lnSpc>
              <a:spcBef>
                <a:spcPts val="0"/>
              </a:spcBef>
              <a:buNone/>
              <a:defRPr sz="1200" b="0" i="0">
                <a:solidFill>
                  <a:srgbClr val="888888"/>
                </a:solidFill>
                <a:latin typeface="Calibri"/>
                <a:ea typeface="Calibri"/>
                <a:cs typeface="Calibri"/>
                <a:sym typeface="Calibri"/>
              </a:defRPr>
            </a:lvl7pPr>
            <a:lvl8pPr marL="115570" lvl="7" indent="0">
              <a:lnSpc>
                <a:spcPct val="100000"/>
              </a:lnSpc>
              <a:spcBef>
                <a:spcPts val="0"/>
              </a:spcBef>
              <a:buNone/>
              <a:defRPr sz="1200" b="0" i="0">
                <a:solidFill>
                  <a:srgbClr val="888888"/>
                </a:solidFill>
                <a:latin typeface="Calibri"/>
                <a:ea typeface="Calibri"/>
                <a:cs typeface="Calibri"/>
                <a:sym typeface="Calibri"/>
              </a:defRPr>
            </a:lvl8pPr>
            <a:lvl9pPr marL="115570" lvl="8" indent="0">
              <a:lnSpc>
                <a:spcPct val="100000"/>
              </a:lnSpc>
              <a:spcBef>
                <a:spcPts val="0"/>
              </a:spcBef>
              <a:buNone/>
              <a:defRPr sz="1200" b="0" i="0">
                <a:solidFill>
                  <a:srgbClr val="888888"/>
                </a:solidFill>
                <a:latin typeface="Calibri"/>
                <a:ea typeface="Calibri"/>
                <a:cs typeface="Calibri"/>
                <a:sym typeface="Calibri"/>
              </a:defRPr>
            </a:lvl9pPr>
          </a:lstStyle>
          <a:p>
            <a:pPr marL="11557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43"/>
        <p:cNvGrpSpPr/>
        <p:nvPr/>
      </p:nvGrpSpPr>
      <p:grpSpPr>
        <a:xfrm>
          <a:off x="0" y="0"/>
          <a:ext cx="0" cy="0"/>
          <a:chOff x="0" y="0"/>
          <a:chExt cx="0" cy="0"/>
        </a:xfrm>
      </p:grpSpPr>
      <p:pic>
        <p:nvPicPr>
          <p:cNvPr id="44" name="Google Shape;44;g2df8c707242_0_186"/>
          <p:cNvPicPr preferRelativeResize="0"/>
          <p:nvPr/>
        </p:nvPicPr>
        <p:blipFill rotWithShape="1">
          <a:blip r:embed="rId2">
            <a:alphaModFix/>
          </a:blip>
          <a:srcRect l="34640"/>
          <a:stretch/>
        </p:blipFill>
        <p:spPr>
          <a:xfrm>
            <a:off x="10319656" y="0"/>
            <a:ext cx="1872343" cy="6858000"/>
          </a:xfrm>
          <a:prstGeom prst="rect">
            <a:avLst/>
          </a:prstGeom>
          <a:noFill/>
          <a:ln>
            <a:noFill/>
          </a:ln>
        </p:spPr>
      </p:pic>
      <p:pic>
        <p:nvPicPr>
          <p:cNvPr id="45" name="Google Shape;45;g2df8c707242_0_186"/>
          <p:cNvPicPr preferRelativeResize="0"/>
          <p:nvPr/>
        </p:nvPicPr>
        <p:blipFill rotWithShape="1">
          <a:blip r:embed="rId3">
            <a:alphaModFix/>
          </a:blip>
          <a:srcRect b="18334"/>
          <a:stretch/>
        </p:blipFill>
        <p:spPr>
          <a:xfrm>
            <a:off x="10787186" y="6071366"/>
            <a:ext cx="1099028" cy="511436"/>
          </a:xfrm>
          <a:prstGeom prst="rect">
            <a:avLst/>
          </a:prstGeom>
          <a:noFill/>
          <a:ln>
            <a:noFill/>
          </a:ln>
        </p:spPr>
      </p:pic>
      <p:sp>
        <p:nvSpPr>
          <p:cNvPr id="46" name="Google Shape;46;g2df8c707242_0_186"/>
          <p:cNvSpPr txBox="1">
            <a:spLocks noGrp="1"/>
          </p:cNvSpPr>
          <p:nvPr>
            <p:ph type="body" idx="1"/>
          </p:nvPr>
        </p:nvSpPr>
        <p:spPr>
          <a:xfrm>
            <a:off x="998895" y="1428050"/>
            <a:ext cx="8633700" cy="4351200"/>
          </a:xfrm>
          <a:prstGeom prst="rect">
            <a:avLst/>
          </a:prstGeom>
          <a:noFill/>
          <a:ln>
            <a:noFill/>
          </a:ln>
        </p:spPr>
        <p:txBody>
          <a:bodyPr spcFirstLastPara="1" wrap="square" lIns="91425" tIns="45700" rIns="91425" bIns="45700" anchor="t" anchorCtr="0">
            <a:normAutofit/>
          </a:bodyPr>
          <a:lstStyle>
            <a:lvl1pPr marL="457200" lvl="0" indent="-228600" algn="l" rtl="0">
              <a:lnSpc>
                <a:spcPct val="90000"/>
              </a:lnSpc>
              <a:spcBef>
                <a:spcPts val="1000"/>
              </a:spcBef>
              <a:spcAft>
                <a:spcPts val="0"/>
              </a:spcAft>
              <a:buClr>
                <a:srgbClr val="1E4E79"/>
              </a:buClr>
              <a:buSzPts val="2800"/>
              <a:buNone/>
              <a:defRPr>
                <a:solidFill>
                  <a:srgbClr val="1E4E79"/>
                </a:solidFill>
              </a:defRPr>
            </a:lvl1pPr>
            <a:lvl2pPr marL="914400" lvl="1" indent="-228600" algn="l" rtl="0">
              <a:lnSpc>
                <a:spcPct val="90000"/>
              </a:lnSpc>
              <a:spcBef>
                <a:spcPts val="500"/>
              </a:spcBef>
              <a:spcAft>
                <a:spcPts val="0"/>
              </a:spcAft>
              <a:buClr>
                <a:srgbClr val="1E4E79"/>
              </a:buClr>
              <a:buSzPts val="2400"/>
              <a:buNone/>
              <a:defRPr>
                <a:solidFill>
                  <a:srgbClr val="1E4E79"/>
                </a:solidFill>
              </a:defRPr>
            </a:lvl2pPr>
            <a:lvl3pPr marL="1371600" lvl="2" indent="-228600" algn="l" rtl="0">
              <a:lnSpc>
                <a:spcPct val="90000"/>
              </a:lnSpc>
              <a:spcBef>
                <a:spcPts val="500"/>
              </a:spcBef>
              <a:spcAft>
                <a:spcPts val="0"/>
              </a:spcAft>
              <a:buClr>
                <a:srgbClr val="1E4E79"/>
              </a:buClr>
              <a:buSzPts val="2000"/>
              <a:buNone/>
              <a:defRPr>
                <a:solidFill>
                  <a:srgbClr val="1E4E79"/>
                </a:solidFill>
              </a:defRPr>
            </a:lvl3pPr>
            <a:lvl4pPr marL="1828800" lvl="3" indent="-228600" algn="l" rtl="0">
              <a:lnSpc>
                <a:spcPct val="90000"/>
              </a:lnSpc>
              <a:spcBef>
                <a:spcPts val="500"/>
              </a:spcBef>
              <a:spcAft>
                <a:spcPts val="0"/>
              </a:spcAft>
              <a:buClr>
                <a:srgbClr val="1E4E79"/>
              </a:buClr>
              <a:buSzPts val="1800"/>
              <a:buNone/>
              <a:defRPr>
                <a:solidFill>
                  <a:srgbClr val="1E4E79"/>
                </a:solidFill>
              </a:defRPr>
            </a:lvl4pPr>
            <a:lvl5pPr marL="2286000" lvl="4" indent="-228600" algn="l" rtl="0">
              <a:lnSpc>
                <a:spcPct val="90000"/>
              </a:lnSpc>
              <a:spcBef>
                <a:spcPts val="500"/>
              </a:spcBef>
              <a:spcAft>
                <a:spcPts val="0"/>
              </a:spcAft>
              <a:buClr>
                <a:srgbClr val="1E4E79"/>
              </a:buClr>
              <a:buSzPts val="1800"/>
              <a:buNone/>
              <a:defRPr>
                <a:solidFill>
                  <a:srgbClr val="1E4E79"/>
                </a:solidFill>
              </a:defRPr>
            </a:lvl5pPr>
            <a:lvl6pPr marL="2743200" lvl="5" indent="-228600" algn="l" rtl="0">
              <a:lnSpc>
                <a:spcPct val="90000"/>
              </a:lnSpc>
              <a:spcBef>
                <a:spcPts val="500"/>
              </a:spcBef>
              <a:spcAft>
                <a:spcPts val="0"/>
              </a:spcAft>
              <a:buClr>
                <a:schemeClr val="dk1"/>
              </a:buClr>
              <a:buSzPts val="1800"/>
              <a:buNone/>
              <a:defRPr/>
            </a:lvl6pPr>
            <a:lvl7pPr marL="3200400" lvl="6" indent="-228600" algn="l" rtl="0">
              <a:lnSpc>
                <a:spcPct val="90000"/>
              </a:lnSpc>
              <a:spcBef>
                <a:spcPts val="500"/>
              </a:spcBef>
              <a:spcAft>
                <a:spcPts val="0"/>
              </a:spcAft>
              <a:buClr>
                <a:schemeClr val="dk1"/>
              </a:buClr>
              <a:buSzPts val="1800"/>
              <a:buNone/>
              <a:defRPr/>
            </a:lvl7pPr>
            <a:lvl8pPr marL="3657600" lvl="7" indent="-228600" algn="l" rtl="0">
              <a:lnSpc>
                <a:spcPct val="90000"/>
              </a:lnSpc>
              <a:spcBef>
                <a:spcPts val="500"/>
              </a:spcBef>
              <a:spcAft>
                <a:spcPts val="0"/>
              </a:spcAft>
              <a:buClr>
                <a:schemeClr val="dk1"/>
              </a:buClr>
              <a:buSzPts val="1800"/>
              <a:buNone/>
              <a:defRPr/>
            </a:lvl8pPr>
            <a:lvl9pPr marL="4114800" lvl="8" indent="-228600" algn="l" rtl="0">
              <a:lnSpc>
                <a:spcPct val="90000"/>
              </a:lnSpc>
              <a:spcBef>
                <a:spcPts val="500"/>
              </a:spcBef>
              <a:spcAft>
                <a:spcPts val="0"/>
              </a:spcAft>
              <a:buClr>
                <a:schemeClr val="dk1"/>
              </a:buClr>
              <a:buSzPts val="1800"/>
              <a:buNone/>
              <a:defRPr/>
            </a:lvl9pPr>
          </a:lstStyle>
          <a:p>
            <a:endParaRPr/>
          </a:p>
        </p:txBody>
      </p:sp>
      <p:sp>
        <p:nvSpPr>
          <p:cNvPr id="47" name="Google Shape;47;g2df8c707242_0_186"/>
          <p:cNvSpPr txBox="1">
            <a:spLocks noGrp="1"/>
          </p:cNvSpPr>
          <p:nvPr>
            <p:ph type="title"/>
          </p:nvPr>
        </p:nvSpPr>
        <p:spPr>
          <a:xfrm>
            <a:off x="998895" y="705164"/>
            <a:ext cx="9894600" cy="430800"/>
          </a:xfrm>
          <a:prstGeom prst="rect">
            <a:avLst/>
          </a:prstGeom>
          <a:noFill/>
          <a:ln>
            <a:noFill/>
          </a:ln>
        </p:spPr>
        <p:txBody>
          <a:bodyPr spcFirstLastPara="1" wrap="square" lIns="91425" tIns="45700" rIns="91425" bIns="45700" anchor="ctr" anchorCtr="0">
            <a:normAutofit/>
          </a:bodyPr>
          <a:lstStyle>
            <a:lvl1pPr lvl="0" algn="l" rtl="0">
              <a:lnSpc>
                <a:spcPct val="90000"/>
              </a:lnSpc>
              <a:spcBef>
                <a:spcPts val="0"/>
              </a:spcBef>
              <a:spcAft>
                <a:spcPts val="0"/>
              </a:spcAft>
              <a:buClr>
                <a:srgbClr val="065081"/>
              </a:buClr>
              <a:buSzPts val="3200"/>
              <a:buFont typeface="Calibri"/>
              <a:buNone/>
              <a:defRPr>
                <a:solidFill>
                  <a:srgbClr val="06508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8" name="Google Shape;48;g2df8c707242_0_186"/>
          <p:cNvSpPr/>
          <p:nvPr/>
        </p:nvSpPr>
        <p:spPr>
          <a:xfrm>
            <a:off x="8785191" y="6317559"/>
            <a:ext cx="1533000" cy="340800"/>
          </a:xfrm>
          <a:prstGeom prst="rect">
            <a:avLst/>
          </a:prstGeom>
          <a:noFill/>
          <a:ln>
            <a:noFill/>
          </a:ln>
        </p:spPr>
        <p:txBody>
          <a:bodyPr spcFirstLastPara="1" wrap="square" lIns="91425" tIns="45700" rIns="91425" bIns="45700" anchor="t" anchorCtr="0">
            <a:noAutofit/>
          </a:bodyPr>
          <a:lstStyle/>
          <a:p>
            <a:pPr marL="0" marR="0" lvl="0" indent="0" algn="r" rtl="0">
              <a:lnSpc>
                <a:spcPct val="90000"/>
              </a:lnSpc>
              <a:spcBef>
                <a:spcPts val="0"/>
              </a:spcBef>
              <a:spcAft>
                <a:spcPts val="0"/>
              </a:spcAft>
              <a:buClr>
                <a:srgbClr val="03435F"/>
              </a:buClr>
              <a:buSzPts val="1200"/>
              <a:buFont typeface="Arial"/>
              <a:buNone/>
            </a:pPr>
            <a:r>
              <a:rPr lang="en-US" sz="1200" b="0" i="0" u="none" strike="noStrike" cap="none">
                <a:solidFill>
                  <a:srgbClr val="03435F"/>
                </a:solidFill>
                <a:latin typeface="Calibri"/>
                <a:ea typeface="Calibri"/>
                <a:cs typeface="Calibri"/>
                <a:sym typeface="Calibri"/>
              </a:rPr>
              <a:t>www.geant.org</a:t>
            </a:r>
            <a:endParaRPr sz="1200" b="0" i="0" u="none" strike="noStrike" cap="none">
              <a:solidFill>
                <a:srgbClr val="03435F"/>
              </a:solidFill>
              <a:latin typeface="Calibri"/>
              <a:ea typeface="Calibri"/>
              <a:cs typeface="Calibri"/>
              <a:sym typeface="Calibri"/>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54"/>
        <p:cNvGrpSpPr/>
        <p:nvPr/>
      </p:nvGrpSpPr>
      <p:grpSpPr>
        <a:xfrm>
          <a:off x="0" y="0"/>
          <a:ext cx="0" cy="0"/>
          <a:chOff x="0" y="0"/>
          <a:chExt cx="0" cy="0"/>
        </a:xfrm>
      </p:grpSpPr>
      <p:sp>
        <p:nvSpPr>
          <p:cNvPr id="55" name="Google Shape;55;g2f3c4cc8098_1_5"/>
          <p:cNvSpPr/>
          <p:nvPr/>
        </p:nvSpPr>
        <p:spPr>
          <a:xfrm>
            <a:off x="0" y="-22301"/>
            <a:ext cx="12032535" cy="6338264"/>
          </a:xfrm>
          <a:prstGeom prst="rect">
            <a:avLst/>
          </a:prstGeom>
          <a:solidFill>
            <a:srgbClr val="30348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56" name="Google Shape;56;g2f3c4cc8098_1_5"/>
          <p:cNvPicPr preferRelativeResize="0"/>
          <p:nvPr/>
        </p:nvPicPr>
        <p:blipFill rotWithShape="1">
          <a:blip r:embed="rId2">
            <a:alphaModFix/>
          </a:blip>
          <a:srcRect l="13286" t="60631" r="43124" b="7996"/>
          <a:stretch/>
        </p:blipFill>
        <p:spPr>
          <a:xfrm>
            <a:off x="711199" y="-22302"/>
            <a:ext cx="11480801" cy="5825201"/>
          </a:xfrm>
          <a:prstGeom prst="rect">
            <a:avLst/>
          </a:prstGeom>
          <a:noFill/>
          <a:ln>
            <a:noFill/>
          </a:ln>
        </p:spPr>
      </p:pic>
      <p:sp>
        <p:nvSpPr>
          <p:cNvPr id="57" name="Google Shape;57;g2f3c4cc8098_1_5"/>
          <p:cNvSpPr/>
          <p:nvPr/>
        </p:nvSpPr>
        <p:spPr>
          <a:xfrm>
            <a:off x="12754" y="4832211"/>
            <a:ext cx="12179246" cy="2042360"/>
          </a:xfrm>
          <a:prstGeom prst="rect">
            <a:avLst/>
          </a:prstGeom>
          <a:solidFill>
            <a:srgbClr val="425E9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58" name="Google Shape;58;g2f3c4cc8098_1_5"/>
          <p:cNvPicPr preferRelativeResize="0"/>
          <p:nvPr/>
        </p:nvPicPr>
        <p:blipFill rotWithShape="1">
          <a:blip r:embed="rId3">
            <a:alphaModFix/>
          </a:blip>
          <a:srcRect t="-1" b="15503"/>
          <a:stretch/>
        </p:blipFill>
        <p:spPr>
          <a:xfrm>
            <a:off x="852542" y="682159"/>
            <a:ext cx="1432450" cy="689706"/>
          </a:xfrm>
          <a:prstGeom prst="rect">
            <a:avLst/>
          </a:prstGeom>
          <a:noFill/>
          <a:ln>
            <a:noFill/>
          </a:ln>
        </p:spPr>
      </p:pic>
      <p:sp>
        <p:nvSpPr>
          <p:cNvPr id="59" name="Google Shape;59;g2f3c4cc8098_1_5"/>
          <p:cNvSpPr txBox="1">
            <a:spLocks noGrp="1"/>
          </p:cNvSpPr>
          <p:nvPr>
            <p:ph type="title"/>
          </p:nvPr>
        </p:nvSpPr>
        <p:spPr>
          <a:xfrm>
            <a:off x="744354" y="2314410"/>
            <a:ext cx="9894723" cy="430909"/>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lt1"/>
              </a:buClr>
              <a:buSzPts val="4000"/>
              <a:buFont typeface="Calibri"/>
              <a:buNone/>
              <a:defRPr sz="4000" b="1" i="0" u="none" strike="noStrike" cap="none">
                <a:solidFill>
                  <a:schemeClr val="lt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60" name="Google Shape;60;g2f3c4cc8098_1_5"/>
          <p:cNvSpPr txBox="1">
            <a:spLocks noGrp="1"/>
          </p:cNvSpPr>
          <p:nvPr>
            <p:ph type="body" idx="1"/>
          </p:nvPr>
        </p:nvSpPr>
        <p:spPr>
          <a:xfrm>
            <a:off x="744354" y="2777636"/>
            <a:ext cx="10444393" cy="479323"/>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lt1"/>
              </a:buClr>
              <a:buSzPts val="2400"/>
              <a:buFont typeface="Arial"/>
              <a:buNone/>
              <a:defRPr sz="2400" b="0" i="0" u="none" strike="noStrike" cap="none">
                <a:solidFill>
                  <a:schemeClr val="lt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lt1"/>
              </a:buClr>
              <a:buSzPts val="2400"/>
              <a:buFont typeface="Arial"/>
              <a:buChar char="•"/>
              <a:defRPr sz="2400" b="0" i="0" u="none" strike="noStrike" cap="none">
                <a:solidFill>
                  <a:schemeClr val="lt1"/>
                </a:solidFill>
                <a:latin typeface="Calibri"/>
                <a:ea typeface="Calibri"/>
                <a:cs typeface="Calibri"/>
                <a:sym typeface="Calibri"/>
              </a:defRPr>
            </a:lvl2pPr>
            <a:lvl3pPr marL="1371600" marR="0" lvl="2" indent="-381000" algn="l" rtl="0">
              <a:lnSpc>
                <a:spcPct val="90000"/>
              </a:lnSpc>
              <a:spcBef>
                <a:spcPts val="500"/>
              </a:spcBef>
              <a:spcAft>
                <a:spcPts val="0"/>
              </a:spcAft>
              <a:buClr>
                <a:schemeClr val="lt1"/>
              </a:buClr>
              <a:buSzPts val="2400"/>
              <a:buFont typeface="Arial"/>
              <a:buChar char="•"/>
              <a:defRPr sz="2400" b="0" i="0" u="none" strike="noStrike" cap="none">
                <a:solidFill>
                  <a:schemeClr val="lt1"/>
                </a:solidFill>
                <a:latin typeface="Calibri"/>
                <a:ea typeface="Calibri"/>
                <a:cs typeface="Calibri"/>
                <a:sym typeface="Calibri"/>
              </a:defRPr>
            </a:lvl3pPr>
            <a:lvl4pPr marL="1828800" marR="0" lvl="3" indent="-381000" algn="l" rtl="0">
              <a:lnSpc>
                <a:spcPct val="90000"/>
              </a:lnSpc>
              <a:spcBef>
                <a:spcPts val="500"/>
              </a:spcBef>
              <a:spcAft>
                <a:spcPts val="0"/>
              </a:spcAft>
              <a:buClr>
                <a:schemeClr val="lt1"/>
              </a:buClr>
              <a:buSzPts val="2400"/>
              <a:buFont typeface="Arial"/>
              <a:buChar char="•"/>
              <a:defRPr sz="2400" b="0" i="0" u="none" strike="noStrike" cap="none">
                <a:solidFill>
                  <a:schemeClr val="lt1"/>
                </a:solidFill>
                <a:latin typeface="Calibri"/>
                <a:ea typeface="Calibri"/>
                <a:cs typeface="Calibri"/>
                <a:sym typeface="Calibri"/>
              </a:defRPr>
            </a:lvl4pPr>
            <a:lvl5pPr marL="2286000" marR="0" lvl="4" indent="-381000" algn="l" rtl="0">
              <a:lnSpc>
                <a:spcPct val="90000"/>
              </a:lnSpc>
              <a:spcBef>
                <a:spcPts val="500"/>
              </a:spcBef>
              <a:spcAft>
                <a:spcPts val="0"/>
              </a:spcAft>
              <a:buClr>
                <a:schemeClr val="lt1"/>
              </a:buClr>
              <a:buSzPts val="2400"/>
              <a:buFont typeface="Arial"/>
              <a:buChar char="•"/>
              <a:defRPr sz="2400" b="0" i="0" u="none" strike="noStrike" cap="none">
                <a:solidFill>
                  <a:schemeClr val="lt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61" name="Google Shape;61;g2f3c4cc8098_1_5"/>
          <p:cNvSpPr/>
          <p:nvPr/>
        </p:nvSpPr>
        <p:spPr>
          <a:xfrm>
            <a:off x="11037739" y="5716824"/>
            <a:ext cx="1171195" cy="1171195"/>
          </a:xfrm>
          <a:custGeom>
            <a:avLst/>
            <a:gdLst/>
            <a:ahLst/>
            <a:cxnLst/>
            <a:rect l="l" t="t" r="r" b="b"/>
            <a:pathLst>
              <a:path w="1402596" h="1402596" extrusionOk="0">
                <a:moveTo>
                  <a:pt x="0" y="1402596"/>
                </a:moveTo>
                <a:lnTo>
                  <a:pt x="1402596" y="0"/>
                </a:lnTo>
                <a:lnTo>
                  <a:pt x="1402596" y="1402596"/>
                </a:lnTo>
                <a:lnTo>
                  <a:pt x="0" y="1402596"/>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2" name="Google Shape;62;g2f3c4cc8098_1_5"/>
          <p:cNvSpPr/>
          <p:nvPr/>
        </p:nvSpPr>
        <p:spPr>
          <a:xfrm rot="-2659028">
            <a:off x="10539361" y="5650681"/>
            <a:ext cx="1640667" cy="774393"/>
          </a:xfrm>
          <a:custGeom>
            <a:avLst/>
            <a:gdLst/>
            <a:ahLst/>
            <a:cxnLst/>
            <a:rect l="l" t="t" r="r" b="b"/>
            <a:pathLst>
              <a:path w="1568570" h="780013" extrusionOk="0">
                <a:moveTo>
                  <a:pt x="0" y="780013"/>
                </a:moveTo>
                <a:cubicBezTo>
                  <a:pt x="22577" y="772854"/>
                  <a:pt x="614066" y="457407"/>
                  <a:pt x="805448" y="0"/>
                </a:cubicBezTo>
                <a:cubicBezTo>
                  <a:pt x="1338525" y="651398"/>
                  <a:pt x="1577484" y="756042"/>
                  <a:pt x="1568317" y="756181"/>
                </a:cubicBezTo>
                <a:lnTo>
                  <a:pt x="0" y="780013"/>
                </a:lnTo>
                <a:close/>
              </a:path>
            </a:pathLst>
          </a:custGeom>
          <a:solidFill>
            <a:srgbClr val="30338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3" name="Google Shape;63;g2f3c4cc8098_1_5"/>
          <p:cNvSpPr txBox="1"/>
          <p:nvPr/>
        </p:nvSpPr>
        <p:spPr>
          <a:xfrm>
            <a:off x="11291245" y="6408696"/>
            <a:ext cx="1003253" cy="479323"/>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EE426D"/>
              </a:buClr>
              <a:buSzPts val="2000"/>
              <a:buFont typeface="Arial"/>
              <a:buNone/>
            </a:pPr>
            <a:r>
              <a:rPr lang="en-US" sz="2000" b="1" i="0" u="none" strike="noStrike" cap="none">
                <a:solidFill>
                  <a:srgbClr val="EE426D"/>
                </a:solidFill>
                <a:latin typeface="Calibri"/>
                <a:ea typeface="Calibri"/>
                <a:cs typeface="Calibri"/>
                <a:sym typeface="Calibri"/>
              </a:rPr>
              <a:t>GN5-1</a:t>
            </a:r>
            <a:endParaRPr sz="2000" b="1" i="0" u="none" strike="noStrike" cap="none">
              <a:solidFill>
                <a:srgbClr val="EE426D"/>
              </a:solidFill>
              <a:latin typeface="Calibri"/>
              <a:ea typeface="Calibri"/>
              <a:cs typeface="Calibri"/>
              <a:sym typeface="Calibri"/>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71"/>
        <p:cNvGrpSpPr/>
        <p:nvPr/>
      </p:nvGrpSpPr>
      <p:grpSpPr>
        <a:xfrm>
          <a:off x="0" y="0"/>
          <a:ext cx="0" cy="0"/>
          <a:chOff x="0" y="0"/>
          <a:chExt cx="0" cy="0"/>
        </a:xfrm>
      </p:grpSpPr>
      <p:sp>
        <p:nvSpPr>
          <p:cNvPr id="72" name="Google Shape;72;g2f3c4cc8098_1_32"/>
          <p:cNvSpPr txBox="1">
            <a:spLocks noGrp="1"/>
          </p:cNvSpPr>
          <p:nvPr>
            <p:ph type="title"/>
          </p:nvPr>
        </p:nvSpPr>
        <p:spPr>
          <a:xfrm>
            <a:off x="454525" y="390292"/>
            <a:ext cx="9390692" cy="752705"/>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rgbClr val="1F4270"/>
              </a:buClr>
              <a:buSzPts val="2400"/>
              <a:buFont typeface="Calibri"/>
              <a:buNone/>
              <a:defRPr sz="2400" b="1" cap="none">
                <a:solidFill>
                  <a:srgbClr val="1F4270"/>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3" name="Google Shape;73;g2f3c4cc8098_1_32"/>
          <p:cNvSpPr txBox="1">
            <a:spLocks noGrp="1"/>
          </p:cNvSpPr>
          <p:nvPr>
            <p:ph type="sldNum" idx="12"/>
          </p:nvPr>
        </p:nvSpPr>
        <p:spPr>
          <a:xfrm>
            <a:off x="11452675" y="6502153"/>
            <a:ext cx="569600" cy="321399"/>
          </a:xfrm>
          <a:prstGeom prst="rect">
            <a:avLst/>
          </a:prstGeom>
          <a:noFill/>
          <a:ln>
            <a:noFill/>
          </a:ln>
        </p:spPr>
        <p:txBody>
          <a:bodyPr spcFirstLastPara="1" wrap="square" lIns="91425" tIns="45700" rIns="91425" bIns="45700" anchor="t" anchorCtr="0">
            <a:noAutofit/>
          </a:bodyPr>
          <a:lstStyle>
            <a:lvl1pPr marL="0" marR="0" lvl="0" indent="0" algn="r" rtl="0">
              <a:spcBef>
                <a:spcPts val="0"/>
              </a:spcBef>
              <a:buNone/>
              <a:defRPr sz="1400" b="0" i="0" u="none" strike="noStrike" cap="none">
                <a:solidFill>
                  <a:schemeClr val="lt1"/>
                </a:solidFill>
                <a:latin typeface="Calibri"/>
                <a:ea typeface="Calibri"/>
                <a:cs typeface="Calibri"/>
                <a:sym typeface="Calibri"/>
              </a:defRPr>
            </a:lvl1pPr>
            <a:lvl2pPr marL="0" marR="0" lvl="1" indent="0" algn="r" rtl="0">
              <a:spcBef>
                <a:spcPts val="0"/>
              </a:spcBef>
              <a:buNone/>
              <a:defRPr sz="1400" b="0" i="0" u="none" strike="noStrike" cap="none">
                <a:solidFill>
                  <a:schemeClr val="lt1"/>
                </a:solidFill>
                <a:latin typeface="Calibri"/>
                <a:ea typeface="Calibri"/>
                <a:cs typeface="Calibri"/>
                <a:sym typeface="Calibri"/>
              </a:defRPr>
            </a:lvl2pPr>
            <a:lvl3pPr marL="0" marR="0" lvl="2" indent="0" algn="r" rtl="0">
              <a:spcBef>
                <a:spcPts val="0"/>
              </a:spcBef>
              <a:buNone/>
              <a:defRPr sz="1400" b="0" i="0" u="none" strike="noStrike" cap="none">
                <a:solidFill>
                  <a:schemeClr val="lt1"/>
                </a:solidFill>
                <a:latin typeface="Calibri"/>
                <a:ea typeface="Calibri"/>
                <a:cs typeface="Calibri"/>
                <a:sym typeface="Calibri"/>
              </a:defRPr>
            </a:lvl3pPr>
            <a:lvl4pPr marL="0" marR="0" lvl="3" indent="0" algn="r" rtl="0">
              <a:spcBef>
                <a:spcPts val="0"/>
              </a:spcBef>
              <a:buNone/>
              <a:defRPr sz="1400" b="0" i="0" u="none" strike="noStrike" cap="none">
                <a:solidFill>
                  <a:schemeClr val="lt1"/>
                </a:solidFill>
                <a:latin typeface="Calibri"/>
                <a:ea typeface="Calibri"/>
                <a:cs typeface="Calibri"/>
                <a:sym typeface="Calibri"/>
              </a:defRPr>
            </a:lvl4pPr>
            <a:lvl5pPr marL="0" marR="0" lvl="4" indent="0" algn="r" rtl="0">
              <a:spcBef>
                <a:spcPts val="0"/>
              </a:spcBef>
              <a:buNone/>
              <a:defRPr sz="1400" b="0" i="0" u="none" strike="noStrike" cap="none">
                <a:solidFill>
                  <a:schemeClr val="lt1"/>
                </a:solidFill>
                <a:latin typeface="Calibri"/>
                <a:ea typeface="Calibri"/>
                <a:cs typeface="Calibri"/>
                <a:sym typeface="Calibri"/>
              </a:defRPr>
            </a:lvl5pPr>
            <a:lvl6pPr marL="0" marR="0" lvl="5" indent="0" algn="r" rtl="0">
              <a:spcBef>
                <a:spcPts val="0"/>
              </a:spcBef>
              <a:buNone/>
              <a:defRPr sz="1400" b="0" i="0" u="none" strike="noStrike" cap="none">
                <a:solidFill>
                  <a:schemeClr val="lt1"/>
                </a:solidFill>
                <a:latin typeface="Calibri"/>
                <a:ea typeface="Calibri"/>
                <a:cs typeface="Calibri"/>
                <a:sym typeface="Calibri"/>
              </a:defRPr>
            </a:lvl6pPr>
            <a:lvl7pPr marL="0" marR="0" lvl="6" indent="0" algn="r" rtl="0">
              <a:spcBef>
                <a:spcPts val="0"/>
              </a:spcBef>
              <a:buNone/>
              <a:defRPr sz="1400" b="0" i="0" u="none" strike="noStrike" cap="none">
                <a:solidFill>
                  <a:schemeClr val="lt1"/>
                </a:solidFill>
                <a:latin typeface="Calibri"/>
                <a:ea typeface="Calibri"/>
                <a:cs typeface="Calibri"/>
                <a:sym typeface="Calibri"/>
              </a:defRPr>
            </a:lvl7pPr>
            <a:lvl8pPr marL="0" marR="0" lvl="7" indent="0" algn="r" rtl="0">
              <a:spcBef>
                <a:spcPts val="0"/>
              </a:spcBef>
              <a:buNone/>
              <a:defRPr sz="1400" b="0" i="0" u="none" strike="noStrike" cap="none">
                <a:solidFill>
                  <a:schemeClr val="lt1"/>
                </a:solidFill>
                <a:latin typeface="Calibri"/>
                <a:ea typeface="Calibri"/>
                <a:cs typeface="Calibri"/>
                <a:sym typeface="Calibri"/>
              </a:defRPr>
            </a:lvl8pPr>
            <a:lvl9pPr marL="0" marR="0" lvl="8" indent="0" algn="r" rtl="0">
              <a:spcBef>
                <a:spcPts val="0"/>
              </a:spcBef>
              <a:buNone/>
              <a:defRPr sz="14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74" name="Google Shape;74;g2f3c4cc8098_1_32"/>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rgbClr val="1E4E79"/>
              </a:buClr>
              <a:buSzPts val="1800"/>
              <a:buChar char="•"/>
              <a:defRPr/>
            </a:lvl1pPr>
            <a:lvl2pPr marL="914400" lvl="1" indent="-342900" algn="l">
              <a:lnSpc>
                <a:spcPct val="90000"/>
              </a:lnSpc>
              <a:spcBef>
                <a:spcPts val="500"/>
              </a:spcBef>
              <a:spcAft>
                <a:spcPts val="0"/>
              </a:spcAft>
              <a:buClr>
                <a:srgbClr val="1E4E79"/>
              </a:buClr>
              <a:buSzPts val="1800"/>
              <a:buChar char="•"/>
              <a:defRPr/>
            </a:lvl2pPr>
            <a:lvl3pPr marL="1371600" lvl="2" indent="-342900" algn="l">
              <a:lnSpc>
                <a:spcPct val="90000"/>
              </a:lnSpc>
              <a:spcBef>
                <a:spcPts val="500"/>
              </a:spcBef>
              <a:spcAft>
                <a:spcPts val="0"/>
              </a:spcAft>
              <a:buClr>
                <a:srgbClr val="1E4E79"/>
              </a:buClr>
              <a:buSzPts val="1800"/>
              <a:buChar char="•"/>
              <a:defRPr/>
            </a:lvl3pPr>
            <a:lvl4pPr marL="1828800" lvl="3" indent="-342900" algn="l">
              <a:lnSpc>
                <a:spcPct val="90000"/>
              </a:lnSpc>
              <a:spcBef>
                <a:spcPts val="500"/>
              </a:spcBef>
              <a:spcAft>
                <a:spcPts val="0"/>
              </a:spcAft>
              <a:buClr>
                <a:srgbClr val="1E4E79"/>
              </a:buClr>
              <a:buSzPts val="1800"/>
              <a:buChar char="•"/>
              <a:defRPr/>
            </a:lvl4pPr>
            <a:lvl5pPr marL="2286000" lvl="4" indent="-342900" algn="l">
              <a:lnSpc>
                <a:spcPct val="90000"/>
              </a:lnSpc>
              <a:spcBef>
                <a:spcPts val="500"/>
              </a:spcBef>
              <a:spcAft>
                <a:spcPts val="0"/>
              </a:spcAft>
              <a:buClr>
                <a:srgbClr val="1E4E79"/>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p:cSld name="1_blank">
    <p:spTree>
      <p:nvGrpSpPr>
        <p:cNvPr id="1" name="Shape 75"/>
        <p:cNvGrpSpPr/>
        <p:nvPr/>
      </p:nvGrpSpPr>
      <p:grpSpPr>
        <a:xfrm>
          <a:off x="0" y="0"/>
          <a:ext cx="0" cy="0"/>
          <a:chOff x="0" y="0"/>
          <a:chExt cx="0" cy="0"/>
        </a:xfrm>
      </p:grpSpPr>
      <p:sp>
        <p:nvSpPr>
          <p:cNvPr id="76" name="Google Shape;76;g2f3c4cc8098_1_36"/>
          <p:cNvSpPr txBox="1">
            <a:spLocks noGrp="1"/>
          </p:cNvSpPr>
          <p:nvPr>
            <p:ph type="title"/>
          </p:nvPr>
        </p:nvSpPr>
        <p:spPr>
          <a:xfrm>
            <a:off x="454525" y="390292"/>
            <a:ext cx="9390692" cy="752705"/>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rgbClr val="1F4270"/>
              </a:buClr>
              <a:buSzPts val="2400"/>
              <a:buFont typeface="Calibri"/>
              <a:buNone/>
              <a:defRPr sz="2400" b="1" cap="none">
                <a:solidFill>
                  <a:srgbClr val="1F4270"/>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7" name="Google Shape;77;g2f3c4cc8098_1_36"/>
          <p:cNvSpPr txBox="1">
            <a:spLocks noGrp="1"/>
          </p:cNvSpPr>
          <p:nvPr>
            <p:ph type="sldNum" idx="12"/>
          </p:nvPr>
        </p:nvSpPr>
        <p:spPr>
          <a:xfrm>
            <a:off x="11452675" y="6502153"/>
            <a:ext cx="569600" cy="321399"/>
          </a:xfrm>
          <a:prstGeom prst="rect">
            <a:avLst/>
          </a:prstGeom>
          <a:noFill/>
          <a:ln>
            <a:noFill/>
          </a:ln>
        </p:spPr>
        <p:txBody>
          <a:bodyPr spcFirstLastPara="1" wrap="square" lIns="91425" tIns="45700" rIns="91425" bIns="45700" anchor="t" anchorCtr="0">
            <a:noAutofit/>
          </a:bodyPr>
          <a:lstStyle>
            <a:lvl1pPr marL="0" marR="0" lvl="0" indent="0" algn="r" rtl="0">
              <a:spcBef>
                <a:spcPts val="0"/>
              </a:spcBef>
              <a:spcAft>
                <a:spcPts val="0"/>
              </a:spcAft>
              <a:buClr>
                <a:schemeClr val="lt1"/>
              </a:buClr>
              <a:buSzPts val="1400"/>
              <a:buFont typeface="Calibri"/>
              <a:buNone/>
              <a:defRPr sz="1400" b="0" i="0" u="none" strike="noStrike" cap="none">
                <a:solidFill>
                  <a:schemeClr val="lt1"/>
                </a:solidFill>
                <a:latin typeface="Calibri"/>
                <a:ea typeface="Calibri"/>
                <a:cs typeface="Calibri"/>
                <a:sym typeface="Calibri"/>
              </a:defRPr>
            </a:lvl1pPr>
            <a:lvl2pPr marL="0" marR="0" lvl="1" indent="0" algn="r" rtl="0">
              <a:spcBef>
                <a:spcPts val="0"/>
              </a:spcBef>
              <a:spcAft>
                <a:spcPts val="0"/>
              </a:spcAft>
              <a:buClr>
                <a:schemeClr val="lt1"/>
              </a:buClr>
              <a:buSzPts val="1400"/>
              <a:buFont typeface="Calibri"/>
              <a:buNone/>
              <a:defRPr sz="1400" b="0" i="0" u="none" strike="noStrike" cap="none">
                <a:solidFill>
                  <a:schemeClr val="lt1"/>
                </a:solidFill>
                <a:latin typeface="Calibri"/>
                <a:ea typeface="Calibri"/>
                <a:cs typeface="Calibri"/>
                <a:sym typeface="Calibri"/>
              </a:defRPr>
            </a:lvl2pPr>
            <a:lvl3pPr marL="0" marR="0" lvl="2" indent="0" algn="r" rtl="0">
              <a:spcBef>
                <a:spcPts val="0"/>
              </a:spcBef>
              <a:spcAft>
                <a:spcPts val="0"/>
              </a:spcAft>
              <a:buClr>
                <a:schemeClr val="lt1"/>
              </a:buClr>
              <a:buSzPts val="1400"/>
              <a:buFont typeface="Calibri"/>
              <a:buNone/>
              <a:defRPr sz="1400" b="0" i="0" u="none" strike="noStrike" cap="none">
                <a:solidFill>
                  <a:schemeClr val="lt1"/>
                </a:solidFill>
                <a:latin typeface="Calibri"/>
                <a:ea typeface="Calibri"/>
                <a:cs typeface="Calibri"/>
                <a:sym typeface="Calibri"/>
              </a:defRPr>
            </a:lvl3pPr>
            <a:lvl4pPr marL="0" marR="0" lvl="3" indent="0" algn="r" rtl="0">
              <a:spcBef>
                <a:spcPts val="0"/>
              </a:spcBef>
              <a:spcAft>
                <a:spcPts val="0"/>
              </a:spcAft>
              <a:buClr>
                <a:schemeClr val="lt1"/>
              </a:buClr>
              <a:buSzPts val="1400"/>
              <a:buFont typeface="Calibri"/>
              <a:buNone/>
              <a:defRPr sz="1400" b="0" i="0" u="none" strike="noStrike" cap="none">
                <a:solidFill>
                  <a:schemeClr val="lt1"/>
                </a:solidFill>
                <a:latin typeface="Calibri"/>
                <a:ea typeface="Calibri"/>
                <a:cs typeface="Calibri"/>
                <a:sym typeface="Calibri"/>
              </a:defRPr>
            </a:lvl4pPr>
            <a:lvl5pPr marL="0" marR="0" lvl="4" indent="0" algn="r" rtl="0">
              <a:spcBef>
                <a:spcPts val="0"/>
              </a:spcBef>
              <a:spcAft>
                <a:spcPts val="0"/>
              </a:spcAft>
              <a:buClr>
                <a:schemeClr val="lt1"/>
              </a:buClr>
              <a:buSzPts val="1400"/>
              <a:buFont typeface="Calibri"/>
              <a:buNone/>
              <a:defRPr sz="1400" b="0" i="0" u="none" strike="noStrike" cap="none">
                <a:solidFill>
                  <a:schemeClr val="lt1"/>
                </a:solidFill>
                <a:latin typeface="Calibri"/>
                <a:ea typeface="Calibri"/>
                <a:cs typeface="Calibri"/>
                <a:sym typeface="Calibri"/>
              </a:defRPr>
            </a:lvl5pPr>
            <a:lvl6pPr marL="0" marR="0" lvl="5" indent="0" algn="r" rtl="0">
              <a:spcBef>
                <a:spcPts val="0"/>
              </a:spcBef>
              <a:spcAft>
                <a:spcPts val="0"/>
              </a:spcAft>
              <a:buClr>
                <a:schemeClr val="lt1"/>
              </a:buClr>
              <a:buSzPts val="1400"/>
              <a:buFont typeface="Calibri"/>
              <a:buNone/>
              <a:defRPr sz="1400" b="0" i="0" u="none" strike="noStrike" cap="none">
                <a:solidFill>
                  <a:schemeClr val="lt1"/>
                </a:solidFill>
                <a:latin typeface="Calibri"/>
                <a:ea typeface="Calibri"/>
                <a:cs typeface="Calibri"/>
                <a:sym typeface="Calibri"/>
              </a:defRPr>
            </a:lvl6pPr>
            <a:lvl7pPr marL="0" marR="0" lvl="6" indent="0" algn="r" rtl="0">
              <a:spcBef>
                <a:spcPts val="0"/>
              </a:spcBef>
              <a:spcAft>
                <a:spcPts val="0"/>
              </a:spcAft>
              <a:buClr>
                <a:schemeClr val="lt1"/>
              </a:buClr>
              <a:buSzPts val="1400"/>
              <a:buFont typeface="Calibri"/>
              <a:buNone/>
              <a:defRPr sz="1400" b="0" i="0" u="none" strike="noStrike" cap="none">
                <a:solidFill>
                  <a:schemeClr val="lt1"/>
                </a:solidFill>
                <a:latin typeface="Calibri"/>
                <a:ea typeface="Calibri"/>
                <a:cs typeface="Calibri"/>
                <a:sym typeface="Calibri"/>
              </a:defRPr>
            </a:lvl7pPr>
            <a:lvl8pPr marL="0" marR="0" lvl="7" indent="0" algn="r" rtl="0">
              <a:spcBef>
                <a:spcPts val="0"/>
              </a:spcBef>
              <a:spcAft>
                <a:spcPts val="0"/>
              </a:spcAft>
              <a:buClr>
                <a:schemeClr val="lt1"/>
              </a:buClr>
              <a:buSzPts val="1400"/>
              <a:buFont typeface="Calibri"/>
              <a:buNone/>
              <a:defRPr sz="1400" b="0" i="0" u="none" strike="noStrike" cap="none">
                <a:solidFill>
                  <a:schemeClr val="lt1"/>
                </a:solidFill>
                <a:latin typeface="Calibri"/>
                <a:ea typeface="Calibri"/>
                <a:cs typeface="Calibri"/>
                <a:sym typeface="Calibri"/>
              </a:defRPr>
            </a:lvl8pPr>
            <a:lvl9pPr marL="0" marR="0" lvl="8" indent="0" algn="r" rtl="0">
              <a:spcBef>
                <a:spcPts val="0"/>
              </a:spcBef>
              <a:spcAft>
                <a:spcPts val="0"/>
              </a:spcAft>
              <a:buClr>
                <a:schemeClr val="lt1"/>
              </a:buClr>
              <a:buSzPts val="1400"/>
              <a:buFont typeface="Calibri"/>
              <a:buNone/>
              <a:defRPr sz="14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78" name="Google Shape;78;g2f3c4cc8098_1_36"/>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rgbClr val="1E4E79"/>
              </a:buClr>
              <a:buSzPts val="1800"/>
              <a:buChar char="•"/>
              <a:defRPr/>
            </a:lvl1pPr>
            <a:lvl2pPr marL="914400" lvl="1" indent="-342900" algn="l">
              <a:lnSpc>
                <a:spcPct val="90000"/>
              </a:lnSpc>
              <a:spcBef>
                <a:spcPts val="500"/>
              </a:spcBef>
              <a:spcAft>
                <a:spcPts val="0"/>
              </a:spcAft>
              <a:buClr>
                <a:srgbClr val="1E4E79"/>
              </a:buClr>
              <a:buSzPts val="1800"/>
              <a:buChar char="•"/>
              <a:defRPr/>
            </a:lvl2pPr>
            <a:lvl3pPr marL="1371600" lvl="2" indent="-342900" algn="l">
              <a:lnSpc>
                <a:spcPct val="90000"/>
              </a:lnSpc>
              <a:spcBef>
                <a:spcPts val="500"/>
              </a:spcBef>
              <a:spcAft>
                <a:spcPts val="0"/>
              </a:spcAft>
              <a:buClr>
                <a:srgbClr val="1E4E79"/>
              </a:buClr>
              <a:buSzPts val="1800"/>
              <a:buChar char="•"/>
              <a:defRPr/>
            </a:lvl3pPr>
            <a:lvl4pPr marL="1828800" lvl="3" indent="-342900" algn="l">
              <a:lnSpc>
                <a:spcPct val="90000"/>
              </a:lnSpc>
              <a:spcBef>
                <a:spcPts val="500"/>
              </a:spcBef>
              <a:spcAft>
                <a:spcPts val="0"/>
              </a:spcAft>
              <a:buClr>
                <a:srgbClr val="1E4E79"/>
              </a:buClr>
              <a:buSzPts val="1800"/>
              <a:buChar char="•"/>
              <a:defRPr/>
            </a:lvl4pPr>
            <a:lvl5pPr marL="2286000" lvl="4" indent="-342900" algn="l">
              <a:lnSpc>
                <a:spcPct val="90000"/>
              </a:lnSpc>
              <a:spcBef>
                <a:spcPts val="500"/>
              </a:spcBef>
              <a:spcAft>
                <a:spcPts val="0"/>
              </a:spcAft>
              <a:buClr>
                <a:srgbClr val="1E4E79"/>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theme" Target="../theme/theme2.xml"/><Relationship Id="rId1" Type="http://schemas.openxmlformats.org/officeDocument/2006/relationships/slideLayout" Target="../slideLayouts/slideLayout7.xml"/><Relationship Id="rId4" Type="http://schemas.openxmlformats.org/officeDocument/2006/relationships/image" Target="../media/image7.png"/></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slideLayout" Target="../slideLayouts/slideLayout9.xml"/><Relationship Id="rId1" Type="http://schemas.openxmlformats.org/officeDocument/2006/relationships/slideLayout" Target="../slideLayouts/slideLayout8.xml"/><Relationship Id="rId5" Type="http://schemas.openxmlformats.org/officeDocument/2006/relationships/image" Target="../media/image8.png"/><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theme" Target="../theme/theme4.xml"/><Relationship Id="rId1" Type="http://schemas.openxmlformats.org/officeDocument/2006/relationships/slideLayout" Target="../slideLayouts/slideLayout11.xml"/><Relationship Id="rId4" Type="http://schemas.openxmlformats.org/officeDocument/2006/relationships/image" Target="../media/image7.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pic>
        <p:nvPicPr>
          <p:cNvPr id="6" name="Google Shape;6;p21"/>
          <p:cNvPicPr preferRelativeResize="0"/>
          <p:nvPr/>
        </p:nvPicPr>
        <p:blipFill rotWithShape="1">
          <a:blip r:embed="rId8">
            <a:alphaModFix/>
          </a:blip>
          <a:srcRect/>
          <a:stretch/>
        </p:blipFill>
        <p:spPr>
          <a:xfrm>
            <a:off x="10238231" y="0"/>
            <a:ext cx="1950720" cy="6858000"/>
          </a:xfrm>
          <a:prstGeom prst="rect">
            <a:avLst/>
          </a:prstGeom>
          <a:noFill/>
          <a:ln>
            <a:noFill/>
          </a:ln>
        </p:spPr>
      </p:pic>
      <p:pic>
        <p:nvPicPr>
          <p:cNvPr id="7" name="Google Shape;7;p21"/>
          <p:cNvPicPr preferRelativeResize="0"/>
          <p:nvPr/>
        </p:nvPicPr>
        <p:blipFill rotWithShape="1">
          <a:blip r:embed="rId9">
            <a:alphaModFix/>
          </a:blip>
          <a:srcRect/>
          <a:stretch/>
        </p:blipFill>
        <p:spPr>
          <a:xfrm>
            <a:off x="10786871" y="6068567"/>
            <a:ext cx="1100327" cy="515112"/>
          </a:xfrm>
          <a:prstGeom prst="rect">
            <a:avLst/>
          </a:prstGeom>
          <a:noFill/>
          <a:ln>
            <a:noFill/>
          </a:ln>
        </p:spPr>
      </p:pic>
      <p:sp>
        <p:nvSpPr>
          <p:cNvPr id="8" name="Google Shape;8;p21"/>
          <p:cNvSpPr txBox="1">
            <a:spLocks noGrp="1"/>
          </p:cNvSpPr>
          <p:nvPr>
            <p:ph type="title"/>
          </p:nvPr>
        </p:nvSpPr>
        <p:spPr>
          <a:xfrm>
            <a:off x="576134" y="138684"/>
            <a:ext cx="8597900" cy="958215"/>
          </a:xfrm>
          <a:prstGeom prst="rect">
            <a:avLst/>
          </a:prstGeom>
          <a:noFill/>
          <a:ln>
            <a:noFill/>
          </a:ln>
        </p:spPr>
        <p:txBody>
          <a:bodyPr spcFirstLastPara="1" wrap="square" lIns="0" tIns="0" rIns="0" bIns="0" anchor="t" anchorCtr="0">
            <a:spAutoFit/>
          </a:bodyPr>
          <a:lstStyle>
            <a:lvl1pPr marR="0" lvl="0" algn="l" rtl="0">
              <a:spcBef>
                <a:spcPts val="0"/>
              </a:spcBef>
              <a:spcAft>
                <a:spcPts val="0"/>
              </a:spcAft>
              <a:buSzPts val="1400"/>
              <a:buNone/>
              <a:defRPr sz="3200" b="1" i="0" u="none" strike="noStrike" cap="none">
                <a:solidFill>
                  <a:srgbClr val="C00000"/>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9" name="Google Shape;9;p21"/>
          <p:cNvSpPr txBox="1">
            <a:spLocks noGrp="1"/>
          </p:cNvSpPr>
          <p:nvPr>
            <p:ph type="body" idx="1"/>
          </p:nvPr>
        </p:nvSpPr>
        <p:spPr>
          <a:xfrm>
            <a:off x="566399" y="1896310"/>
            <a:ext cx="5229225" cy="1649095"/>
          </a:xfrm>
          <a:prstGeom prst="rect">
            <a:avLst/>
          </a:prstGeom>
          <a:noFill/>
          <a:ln>
            <a:noFill/>
          </a:ln>
        </p:spPr>
        <p:txBody>
          <a:bodyPr spcFirstLastPara="1" wrap="square" lIns="0" tIns="0" rIns="0" bIns="0" anchor="t" anchorCtr="0">
            <a:spAutoFit/>
          </a:bodyPr>
          <a:lstStyle>
            <a:lvl1pPr marL="457200" marR="0" lvl="0" indent="-228600" algn="l" rtl="0">
              <a:spcBef>
                <a:spcPts val="0"/>
              </a:spcBef>
              <a:spcAft>
                <a:spcPts val="0"/>
              </a:spcAft>
              <a:buSzPts val="1400"/>
              <a:buNone/>
              <a:defRPr sz="2400" b="1" i="0" u="none" strike="noStrike" cap="none">
                <a:solidFill>
                  <a:srgbClr val="1E4E79"/>
                </a:solidFill>
                <a:latin typeface="Calibri"/>
                <a:ea typeface="Calibri"/>
                <a:cs typeface="Calibri"/>
                <a:sym typeface="Calibri"/>
              </a:defRPr>
            </a:lvl1pPr>
            <a:lvl2pPr marL="914400" marR="0" lvl="1" indent="-228600" algn="l" rtl="0">
              <a:spcBef>
                <a:spcPts val="0"/>
              </a:spcBef>
              <a:spcAft>
                <a:spcPts val="0"/>
              </a:spcAft>
              <a:buSzPts val="1400"/>
              <a:buNone/>
              <a:defRPr sz="1800" b="0" i="0" u="none" strike="noStrike" cap="none">
                <a:latin typeface="Calibri"/>
                <a:ea typeface="Calibri"/>
                <a:cs typeface="Calibri"/>
                <a:sym typeface="Calibri"/>
              </a:defRPr>
            </a:lvl2pPr>
            <a:lvl3pPr marL="1371600" marR="0" lvl="2" indent="-228600" algn="l" rtl="0">
              <a:spcBef>
                <a:spcPts val="0"/>
              </a:spcBef>
              <a:spcAft>
                <a:spcPts val="0"/>
              </a:spcAft>
              <a:buSzPts val="1400"/>
              <a:buNone/>
              <a:defRPr sz="1800" b="0" i="0" u="none" strike="noStrike" cap="none">
                <a:latin typeface="Calibri"/>
                <a:ea typeface="Calibri"/>
                <a:cs typeface="Calibri"/>
                <a:sym typeface="Calibri"/>
              </a:defRPr>
            </a:lvl3pPr>
            <a:lvl4pPr marL="1828800" marR="0" lvl="3" indent="-228600" algn="l" rtl="0">
              <a:spcBef>
                <a:spcPts val="0"/>
              </a:spcBef>
              <a:spcAft>
                <a:spcPts val="0"/>
              </a:spcAft>
              <a:buSzPts val="1400"/>
              <a:buNone/>
              <a:defRPr sz="1800" b="0" i="0" u="none" strike="noStrike" cap="none">
                <a:latin typeface="Calibri"/>
                <a:ea typeface="Calibri"/>
                <a:cs typeface="Calibri"/>
                <a:sym typeface="Calibri"/>
              </a:defRPr>
            </a:lvl4pPr>
            <a:lvl5pPr marL="2286000" marR="0" lvl="4" indent="-228600" algn="l" rtl="0">
              <a:spcBef>
                <a:spcPts val="0"/>
              </a:spcBef>
              <a:spcAft>
                <a:spcPts val="0"/>
              </a:spcAft>
              <a:buSzPts val="1400"/>
              <a:buNone/>
              <a:defRPr sz="1800" b="0" i="0" u="none" strike="noStrike" cap="none">
                <a:latin typeface="Calibri"/>
                <a:ea typeface="Calibri"/>
                <a:cs typeface="Calibri"/>
                <a:sym typeface="Calibri"/>
              </a:defRPr>
            </a:lvl5pPr>
            <a:lvl6pPr marL="2743200" marR="0" lvl="5" indent="-228600" algn="l" rtl="0">
              <a:spcBef>
                <a:spcPts val="0"/>
              </a:spcBef>
              <a:spcAft>
                <a:spcPts val="0"/>
              </a:spcAft>
              <a:buSzPts val="1400"/>
              <a:buNone/>
              <a:defRPr sz="1800" b="0" i="0" u="none" strike="noStrike" cap="none">
                <a:latin typeface="Calibri"/>
                <a:ea typeface="Calibri"/>
                <a:cs typeface="Calibri"/>
                <a:sym typeface="Calibri"/>
              </a:defRPr>
            </a:lvl6pPr>
            <a:lvl7pPr marL="3200400" marR="0" lvl="6" indent="-228600" algn="l" rtl="0">
              <a:spcBef>
                <a:spcPts val="0"/>
              </a:spcBef>
              <a:spcAft>
                <a:spcPts val="0"/>
              </a:spcAft>
              <a:buSzPts val="1400"/>
              <a:buNone/>
              <a:defRPr sz="1800" b="0" i="0" u="none" strike="noStrike" cap="none">
                <a:latin typeface="Calibri"/>
                <a:ea typeface="Calibri"/>
                <a:cs typeface="Calibri"/>
                <a:sym typeface="Calibri"/>
              </a:defRPr>
            </a:lvl7pPr>
            <a:lvl8pPr marL="3657600" marR="0" lvl="7" indent="-228600" algn="l" rtl="0">
              <a:spcBef>
                <a:spcPts val="0"/>
              </a:spcBef>
              <a:spcAft>
                <a:spcPts val="0"/>
              </a:spcAft>
              <a:buSzPts val="1400"/>
              <a:buNone/>
              <a:defRPr sz="1800" b="0" i="0" u="none" strike="noStrike" cap="none">
                <a:latin typeface="Calibri"/>
                <a:ea typeface="Calibri"/>
                <a:cs typeface="Calibri"/>
                <a:sym typeface="Calibri"/>
              </a:defRPr>
            </a:lvl8pPr>
            <a:lvl9pPr marL="4114800" marR="0" lvl="8" indent="-228600" algn="l" rtl="0">
              <a:spcBef>
                <a:spcPts val="0"/>
              </a:spcBef>
              <a:spcAft>
                <a:spcPts val="0"/>
              </a:spcAft>
              <a:buSzPts val="1400"/>
              <a:buNone/>
              <a:defRPr sz="1800" b="0" i="0" u="none" strike="noStrike" cap="none">
                <a:latin typeface="Calibri"/>
                <a:ea typeface="Calibri"/>
                <a:cs typeface="Calibri"/>
                <a:sym typeface="Calibri"/>
              </a:defRPr>
            </a:lvl9pPr>
          </a:lstStyle>
          <a:p>
            <a:endParaRPr/>
          </a:p>
        </p:txBody>
      </p:sp>
      <p:sp>
        <p:nvSpPr>
          <p:cNvPr id="10" name="Google Shape;10;p21"/>
          <p:cNvSpPr txBox="1">
            <a:spLocks noGrp="1"/>
          </p:cNvSpPr>
          <p:nvPr>
            <p:ph type="ftr" idx="11"/>
          </p:nvPr>
        </p:nvSpPr>
        <p:spPr>
          <a:xfrm>
            <a:off x="4145280" y="6377940"/>
            <a:ext cx="3901440" cy="342900"/>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1400"/>
              <a:buNone/>
              <a:defRPr sz="1800">
                <a:solidFill>
                  <a:srgbClr val="888888"/>
                </a:solidFil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21"/>
          <p:cNvSpPr txBox="1">
            <a:spLocks noGrp="1"/>
          </p:cNvSpPr>
          <p:nvPr>
            <p:ph type="dt" idx="10"/>
          </p:nvPr>
        </p:nvSpPr>
        <p:spPr>
          <a:xfrm>
            <a:off x="609600" y="6377940"/>
            <a:ext cx="2804160" cy="34290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sz="1800">
                <a:solidFill>
                  <a:srgbClr val="888888"/>
                </a:solidFil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2" name="Google Shape;12;p21"/>
          <p:cNvSpPr txBox="1">
            <a:spLocks noGrp="1"/>
          </p:cNvSpPr>
          <p:nvPr>
            <p:ph type="sldNum" idx="12"/>
          </p:nvPr>
        </p:nvSpPr>
        <p:spPr>
          <a:xfrm>
            <a:off x="8639147" y="6374056"/>
            <a:ext cx="244475" cy="211454"/>
          </a:xfrm>
          <a:prstGeom prst="rect">
            <a:avLst/>
          </a:prstGeom>
          <a:noFill/>
          <a:ln>
            <a:noFill/>
          </a:ln>
        </p:spPr>
        <p:txBody>
          <a:bodyPr spcFirstLastPara="1" wrap="square" lIns="0" tIns="0" rIns="0" bIns="0" anchor="t" anchorCtr="0">
            <a:spAutoFit/>
          </a:bodyPr>
          <a:lstStyle>
            <a:lvl1pPr marL="115570" lvl="0" indent="0">
              <a:lnSpc>
                <a:spcPct val="100000"/>
              </a:lnSpc>
              <a:spcBef>
                <a:spcPts val="0"/>
              </a:spcBef>
              <a:buNone/>
              <a:defRPr sz="1200" b="0" i="0">
                <a:solidFill>
                  <a:srgbClr val="888888"/>
                </a:solidFill>
                <a:latin typeface="Calibri"/>
                <a:ea typeface="Calibri"/>
                <a:cs typeface="Calibri"/>
                <a:sym typeface="Calibri"/>
              </a:defRPr>
            </a:lvl1pPr>
            <a:lvl2pPr marL="115570" lvl="1" indent="0">
              <a:lnSpc>
                <a:spcPct val="100000"/>
              </a:lnSpc>
              <a:spcBef>
                <a:spcPts val="0"/>
              </a:spcBef>
              <a:buNone/>
              <a:defRPr sz="1200" b="0" i="0">
                <a:solidFill>
                  <a:srgbClr val="888888"/>
                </a:solidFill>
                <a:latin typeface="Calibri"/>
                <a:ea typeface="Calibri"/>
                <a:cs typeface="Calibri"/>
                <a:sym typeface="Calibri"/>
              </a:defRPr>
            </a:lvl2pPr>
            <a:lvl3pPr marL="115570" lvl="2" indent="0">
              <a:lnSpc>
                <a:spcPct val="100000"/>
              </a:lnSpc>
              <a:spcBef>
                <a:spcPts val="0"/>
              </a:spcBef>
              <a:buNone/>
              <a:defRPr sz="1200" b="0" i="0">
                <a:solidFill>
                  <a:srgbClr val="888888"/>
                </a:solidFill>
                <a:latin typeface="Calibri"/>
                <a:ea typeface="Calibri"/>
                <a:cs typeface="Calibri"/>
                <a:sym typeface="Calibri"/>
              </a:defRPr>
            </a:lvl3pPr>
            <a:lvl4pPr marL="115570" lvl="3" indent="0">
              <a:lnSpc>
                <a:spcPct val="100000"/>
              </a:lnSpc>
              <a:spcBef>
                <a:spcPts val="0"/>
              </a:spcBef>
              <a:buNone/>
              <a:defRPr sz="1200" b="0" i="0">
                <a:solidFill>
                  <a:srgbClr val="888888"/>
                </a:solidFill>
                <a:latin typeface="Calibri"/>
                <a:ea typeface="Calibri"/>
                <a:cs typeface="Calibri"/>
                <a:sym typeface="Calibri"/>
              </a:defRPr>
            </a:lvl4pPr>
            <a:lvl5pPr marL="115570" lvl="4" indent="0">
              <a:lnSpc>
                <a:spcPct val="100000"/>
              </a:lnSpc>
              <a:spcBef>
                <a:spcPts val="0"/>
              </a:spcBef>
              <a:buNone/>
              <a:defRPr sz="1200" b="0" i="0">
                <a:solidFill>
                  <a:srgbClr val="888888"/>
                </a:solidFill>
                <a:latin typeface="Calibri"/>
                <a:ea typeface="Calibri"/>
                <a:cs typeface="Calibri"/>
                <a:sym typeface="Calibri"/>
              </a:defRPr>
            </a:lvl5pPr>
            <a:lvl6pPr marL="115570" lvl="5" indent="0">
              <a:lnSpc>
                <a:spcPct val="100000"/>
              </a:lnSpc>
              <a:spcBef>
                <a:spcPts val="0"/>
              </a:spcBef>
              <a:buNone/>
              <a:defRPr sz="1200" b="0" i="0">
                <a:solidFill>
                  <a:srgbClr val="888888"/>
                </a:solidFill>
                <a:latin typeface="Calibri"/>
                <a:ea typeface="Calibri"/>
                <a:cs typeface="Calibri"/>
                <a:sym typeface="Calibri"/>
              </a:defRPr>
            </a:lvl6pPr>
            <a:lvl7pPr marL="115570" lvl="6" indent="0">
              <a:lnSpc>
                <a:spcPct val="100000"/>
              </a:lnSpc>
              <a:spcBef>
                <a:spcPts val="0"/>
              </a:spcBef>
              <a:buNone/>
              <a:defRPr sz="1200" b="0" i="0">
                <a:solidFill>
                  <a:srgbClr val="888888"/>
                </a:solidFill>
                <a:latin typeface="Calibri"/>
                <a:ea typeface="Calibri"/>
                <a:cs typeface="Calibri"/>
                <a:sym typeface="Calibri"/>
              </a:defRPr>
            </a:lvl7pPr>
            <a:lvl8pPr marL="115570" lvl="7" indent="0">
              <a:lnSpc>
                <a:spcPct val="100000"/>
              </a:lnSpc>
              <a:spcBef>
                <a:spcPts val="0"/>
              </a:spcBef>
              <a:buNone/>
              <a:defRPr sz="1200" b="0" i="0">
                <a:solidFill>
                  <a:srgbClr val="888888"/>
                </a:solidFill>
                <a:latin typeface="Calibri"/>
                <a:ea typeface="Calibri"/>
                <a:cs typeface="Calibri"/>
                <a:sym typeface="Calibri"/>
              </a:defRPr>
            </a:lvl8pPr>
            <a:lvl9pPr marL="115570" lvl="8" indent="0">
              <a:lnSpc>
                <a:spcPct val="100000"/>
              </a:lnSpc>
              <a:spcBef>
                <a:spcPts val="0"/>
              </a:spcBef>
              <a:buNone/>
              <a:defRPr sz="1200" b="0" i="0">
                <a:solidFill>
                  <a:srgbClr val="888888"/>
                </a:solidFill>
                <a:latin typeface="Calibri"/>
                <a:ea typeface="Calibri"/>
                <a:cs typeface="Calibri"/>
                <a:sym typeface="Calibri"/>
              </a:defRPr>
            </a:lvl9pPr>
          </a:lstStyle>
          <a:p>
            <a:pPr marL="115570" lvl="0" indent="0" algn="l"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9"/>
        <p:cNvGrpSpPr/>
        <p:nvPr/>
      </p:nvGrpSpPr>
      <p:grpSpPr>
        <a:xfrm>
          <a:off x="0" y="0"/>
          <a:ext cx="0" cy="0"/>
          <a:chOff x="0" y="0"/>
          <a:chExt cx="0" cy="0"/>
        </a:xfrm>
      </p:grpSpPr>
      <p:sp>
        <p:nvSpPr>
          <p:cNvPr id="50" name="Google Shape;50;g2f3c4cc8098_1_0"/>
          <p:cNvSpPr/>
          <p:nvPr/>
        </p:nvSpPr>
        <p:spPr>
          <a:xfrm>
            <a:off x="0" y="-22302"/>
            <a:ext cx="12192000" cy="6842711"/>
          </a:xfrm>
          <a:prstGeom prst="rect">
            <a:avLst/>
          </a:prstGeom>
          <a:solidFill>
            <a:srgbClr val="30348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51" name="Google Shape;51;g2f3c4cc8098_1_0"/>
          <p:cNvPicPr preferRelativeResize="0"/>
          <p:nvPr/>
        </p:nvPicPr>
        <p:blipFill rotWithShape="1">
          <a:blip r:embed="rId3">
            <a:alphaModFix/>
          </a:blip>
          <a:srcRect l="13286" t="60631" r="43124" b="7996"/>
          <a:stretch/>
        </p:blipFill>
        <p:spPr>
          <a:xfrm>
            <a:off x="711199" y="-22302"/>
            <a:ext cx="11480801" cy="5825201"/>
          </a:xfrm>
          <a:prstGeom prst="rect">
            <a:avLst/>
          </a:prstGeom>
          <a:noFill/>
          <a:ln>
            <a:noFill/>
          </a:ln>
        </p:spPr>
      </p:pic>
      <p:sp>
        <p:nvSpPr>
          <p:cNvPr id="52" name="Google Shape;52;g2f3c4cc8098_1_0"/>
          <p:cNvSpPr/>
          <p:nvPr/>
        </p:nvSpPr>
        <p:spPr>
          <a:xfrm>
            <a:off x="0" y="4828031"/>
            <a:ext cx="12192000" cy="2052067"/>
          </a:xfrm>
          <a:prstGeom prst="rect">
            <a:avLst/>
          </a:prstGeom>
          <a:solidFill>
            <a:srgbClr val="425E9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53" name="Google Shape;53;g2f3c4cc8098_1_0"/>
          <p:cNvPicPr preferRelativeResize="0"/>
          <p:nvPr/>
        </p:nvPicPr>
        <p:blipFill rotWithShape="1">
          <a:blip r:embed="rId4">
            <a:alphaModFix/>
          </a:blip>
          <a:srcRect t="-1" b="15503"/>
          <a:stretch/>
        </p:blipFill>
        <p:spPr>
          <a:xfrm>
            <a:off x="852542" y="682159"/>
            <a:ext cx="1432450" cy="689706"/>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56"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4"/>
        <p:cNvGrpSpPr/>
        <p:nvPr/>
      </p:nvGrpSpPr>
      <p:grpSpPr>
        <a:xfrm>
          <a:off x="0" y="0"/>
          <a:ext cx="0" cy="0"/>
          <a:chOff x="0" y="0"/>
          <a:chExt cx="0" cy="0"/>
        </a:xfrm>
      </p:grpSpPr>
      <p:sp>
        <p:nvSpPr>
          <p:cNvPr id="65" name="Google Shape;65;g2f3c4cc8098_1_25"/>
          <p:cNvSpPr txBox="1">
            <a:spLocks noGrp="1"/>
          </p:cNvSpPr>
          <p:nvPr>
            <p:ph type="title"/>
          </p:nvPr>
        </p:nvSpPr>
        <p:spPr>
          <a:xfrm>
            <a:off x="449389" y="918524"/>
            <a:ext cx="10472611" cy="430909"/>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rgbClr val="1E4E79"/>
              </a:buClr>
              <a:buSzPts val="2800"/>
              <a:buFont typeface="Calibri"/>
              <a:buNone/>
              <a:defRPr sz="2800" b="1" i="0" u="none" strike="noStrike" cap="none">
                <a:solidFill>
                  <a:srgbClr val="1E4E79"/>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66" name="Google Shape;66;g2f3c4cc8098_1_25"/>
          <p:cNvSpPr txBox="1">
            <a:spLocks noGrp="1"/>
          </p:cNvSpPr>
          <p:nvPr>
            <p:ph type="body" idx="1"/>
          </p:nvPr>
        </p:nvSpPr>
        <p:spPr>
          <a:xfrm>
            <a:off x="449388" y="1566391"/>
            <a:ext cx="10472611" cy="4351338"/>
          </a:xfrm>
          <a:prstGeom prst="rect">
            <a:avLst/>
          </a:prstGeom>
          <a:noFill/>
          <a:ln>
            <a:noFill/>
          </a:ln>
        </p:spPr>
        <p:txBody>
          <a:bodyPr spcFirstLastPara="1" wrap="square" lIns="91425" tIns="45700" rIns="91425" bIns="45700" anchor="t" anchorCtr="0">
            <a:normAutofit/>
          </a:bodyPr>
          <a:lstStyle>
            <a:lvl1pPr marL="457200" marR="0" lvl="0" indent="-381000" algn="l" rtl="0">
              <a:lnSpc>
                <a:spcPct val="90000"/>
              </a:lnSpc>
              <a:spcBef>
                <a:spcPts val="1000"/>
              </a:spcBef>
              <a:spcAft>
                <a:spcPts val="0"/>
              </a:spcAft>
              <a:buClr>
                <a:srgbClr val="1E4E79"/>
              </a:buClr>
              <a:buSzPts val="2400"/>
              <a:buFont typeface="Arial"/>
              <a:buChar char="•"/>
              <a:defRPr sz="2400" b="0" i="0" u="none" strike="noStrike" cap="none">
                <a:solidFill>
                  <a:srgbClr val="1E4E79"/>
                </a:solidFill>
                <a:latin typeface="Calibri"/>
                <a:ea typeface="Calibri"/>
                <a:cs typeface="Calibri"/>
                <a:sym typeface="Calibri"/>
              </a:defRPr>
            </a:lvl1pPr>
            <a:lvl2pPr marL="914400" marR="0" lvl="1" indent="-368300" algn="l" rtl="0">
              <a:lnSpc>
                <a:spcPct val="90000"/>
              </a:lnSpc>
              <a:spcBef>
                <a:spcPts val="500"/>
              </a:spcBef>
              <a:spcAft>
                <a:spcPts val="0"/>
              </a:spcAft>
              <a:buClr>
                <a:srgbClr val="1E4E79"/>
              </a:buClr>
              <a:buSzPts val="2200"/>
              <a:buFont typeface="Arial"/>
              <a:buChar char="•"/>
              <a:defRPr sz="2200" b="0" i="0" u="none" strike="noStrike" cap="none">
                <a:solidFill>
                  <a:srgbClr val="1E4E79"/>
                </a:solidFill>
                <a:latin typeface="Calibri"/>
                <a:ea typeface="Calibri"/>
                <a:cs typeface="Calibri"/>
                <a:sym typeface="Calibri"/>
              </a:defRPr>
            </a:lvl2pPr>
            <a:lvl3pPr marL="1371600" marR="0" lvl="2" indent="-368300" algn="l" rtl="0">
              <a:lnSpc>
                <a:spcPct val="90000"/>
              </a:lnSpc>
              <a:spcBef>
                <a:spcPts val="500"/>
              </a:spcBef>
              <a:spcAft>
                <a:spcPts val="0"/>
              </a:spcAft>
              <a:buClr>
                <a:srgbClr val="1E4E79"/>
              </a:buClr>
              <a:buSzPts val="2200"/>
              <a:buFont typeface="Arial"/>
              <a:buChar char="•"/>
              <a:defRPr sz="2200" b="0" i="0" u="none" strike="noStrike" cap="none">
                <a:solidFill>
                  <a:srgbClr val="1E4E79"/>
                </a:solidFill>
                <a:latin typeface="Calibri"/>
                <a:ea typeface="Calibri"/>
                <a:cs typeface="Calibri"/>
                <a:sym typeface="Calibri"/>
              </a:defRPr>
            </a:lvl3pPr>
            <a:lvl4pPr marL="1828800" marR="0" lvl="3" indent="-368300" algn="l" rtl="0">
              <a:lnSpc>
                <a:spcPct val="90000"/>
              </a:lnSpc>
              <a:spcBef>
                <a:spcPts val="500"/>
              </a:spcBef>
              <a:spcAft>
                <a:spcPts val="0"/>
              </a:spcAft>
              <a:buClr>
                <a:srgbClr val="1E4E79"/>
              </a:buClr>
              <a:buSzPts val="2200"/>
              <a:buFont typeface="Arial"/>
              <a:buChar char="•"/>
              <a:defRPr sz="2200" b="0" i="0" u="none" strike="noStrike" cap="none">
                <a:solidFill>
                  <a:srgbClr val="1E4E79"/>
                </a:solidFill>
                <a:latin typeface="Calibri"/>
                <a:ea typeface="Calibri"/>
                <a:cs typeface="Calibri"/>
                <a:sym typeface="Calibri"/>
              </a:defRPr>
            </a:lvl4pPr>
            <a:lvl5pPr marL="2286000" marR="0" lvl="4" indent="-368300" algn="l" rtl="0">
              <a:lnSpc>
                <a:spcPct val="90000"/>
              </a:lnSpc>
              <a:spcBef>
                <a:spcPts val="500"/>
              </a:spcBef>
              <a:spcAft>
                <a:spcPts val="0"/>
              </a:spcAft>
              <a:buClr>
                <a:srgbClr val="1E4E79"/>
              </a:buClr>
              <a:buSzPts val="2200"/>
              <a:buFont typeface="Arial"/>
              <a:buChar char="•"/>
              <a:defRPr sz="2200" b="0" i="0" u="none" strike="noStrike" cap="none">
                <a:solidFill>
                  <a:srgbClr val="1E4E79"/>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67" name="Google Shape;67;g2f3c4cc8098_1_25"/>
          <p:cNvSpPr/>
          <p:nvPr/>
        </p:nvSpPr>
        <p:spPr>
          <a:xfrm>
            <a:off x="0" y="-38314"/>
            <a:ext cx="12192000" cy="593453"/>
          </a:xfrm>
          <a:prstGeom prst="rect">
            <a:avLst/>
          </a:prstGeom>
          <a:solidFill>
            <a:srgbClr val="1D286B"/>
          </a:solidFill>
          <a:ln>
            <a:noFill/>
          </a:ln>
        </p:spPr>
        <p:txBody>
          <a:bodyPr spcFirstLastPara="1" wrap="square" lIns="91425" tIns="45700" rIns="91425" bIns="45700" anchor="ctr" anchorCtr="0">
            <a:noAutofit/>
          </a:bodyPr>
          <a:lstStyle/>
          <a:p>
            <a:pPr marL="0" marR="0" lvl="0" indent="0" algn="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8" name="Google Shape;68;g2f3c4cc8098_1_25"/>
          <p:cNvSpPr txBox="1"/>
          <p:nvPr/>
        </p:nvSpPr>
        <p:spPr>
          <a:xfrm>
            <a:off x="10646471" y="105344"/>
            <a:ext cx="670560" cy="332052"/>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lt1"/>
                </a:solidFill>
                <a:latin typeface="Calibri"/>
                <a:ea typeface="Calibri"/>
                <a:cs typeface="Calibri"/>
                <a:sym typeface="Calibri"/>
              </a:rPr>
              <a:t>‹#›</a:t>
            </a:fld>
            <a:r>
              <a:rPr lang="en-US" sz="1200" b="0" i="0" u="none" strike="noStrike" cap="none">
                <a:solidFill>
                  <a:schemeClr val="lt1"/>
                </a:solidFill>
                <a:latin typeface="Calibri"/>
                <a:ea typeface="Calibri"/>
                <a:cs typeface="Calibri"/>
                <a:sym typeface="Calibri"/>
              </a:rPr>
              <a:t>     |</a:t>
            </a:r>
            <a:endParaRPr/>
          </a:p>
        </p:txBody>
      </p:sp>
      <p:sp>
        <p:nvSpPr>
          <p:cNvPr id="69" name="Google Shape;69;g2f3c4cc8098_1_25"/>
          <p:cNvSpPr txBox="1"/>
          <p:nvPr/>
        </p:nvSpPr>
        <p:spPr>
          <a:xfrm>
            <a:off x="11356610" y="139678"/>
            <a:ext cx="1268825" cy="290944"/>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rgbClr val="F4E200"/>
              </a:buClr>
              <a:buSzPts val="1200"/>
              <a:buFont typeface="Arial"/>
              <a:buNone/>
            </a:pPr>
            <a:r>
              <a:rPr lang="en-US" sz="1200" b="1" i="0" u="none" strike="noStrike" cap="none">
                <a:solidFill>
                  <a:srgbClr val="F4E200"/>
                </a:solidFill>
                <a:latin typeface="Calibri"/>
                <a:ea typeface="Calibri"/>
                <a:cs typeface="Calibri"/>
                <a:sym typeface="Calibri"/>
              </a:rPr>
              <a:t>GN5-1</a:t>
            </a:r>
            <a:endParaRPr sz="1200" b="1" i="0" u="none" strike="noStrike" cap="none">
              <a:solidFill>
                <a:srgbClr val="F4E200"/>
              </a:solidFill>
              <a:latin typeface="Calibri"/>
              <a:ea typeface="Calibri"/>
              <a:cs typeface="Calibri"/>
              <a:sym typeface="Calibri"/>
            </a:endParaRPr>
          </a:p>
        </p:txBody>
      </p:sp>
      <p:pic>
        <p:nvPicPr>
          <p:cNvPr id="70" name="Google Shape;70;g2f3c4cc8098_1_25" descr="A picture containing aircraft&#10;&#10;Description automatically generated"/>
          <p:cNvPicPr preferRelativeResize="0"/>
          <p:nvPr/>
        </p:nvPicPr>
        <p:blipFill rotWithShape="1">
          <a:blip r:embed="rId5">
            <a:alphaModFix/>
          </a:blip>
          <a:srcRect l="10540" t="70685" r="16055" b="24138"/>
          <a:stretch/>
        </p:blipFill>
        <p:spPr>
          <a:xfrm flipH="1">
            <a:off x="0" y="-38313"/>
            <a:ext cx="10286482" cy="593452"/>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58" r:id="rId1"/>
    <p:sldLayoutId id="2147483659" r:id="rId2"/>
    <p:sldLayoutId id="2147483660" r:id="rId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3"/>
        <p:cNvGrpSpPr/>
        <p:nvPr/>
      </p:nvGrpSpPr>
      <p:grpSpPr>
        <a:xfrm>
          <a:off x="0" y="0"/>
          <a:ext cx="0" cy="0"/>
          <a:chOff x="0" y="0"/>
          <a:chExt cx="0" cy="0"/>
        </a:xfrm>
      </p:grpSpPr>
      <p:sp>
        <p:nvSpPr>
          <p:cNvPr id="84" name="Google Shape;84;g2f3c4cc8098_1_255"/>
          <p:cNvSpPr/>
          <p:nvPr/>
        </p:nvSpPr>
        <p:spPr>
          <a:xfrm>
            <a:off x="0" y="-22302"/>
            <a:ext cx="12192000" cy="6842711"/>
          </a:xfrm>
          <a:prstGeom prst="rect">
            <a:avLst/>
          </a:prstGeom>
          <a:solidFill>
            <a:srgbClr val="30348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85" name="Google Shape;85;g2f3c4cc8098_1_255"/>
          <p:cNvPicPr preferRelativeResize="0"/>
          <p:nvPr/>
        </p:nvPicPr>
        <p:blipFill rotWithShape="1">
          <a:blip r:embed="rId3">
            <a:alphaModFix/>
          </a:blip>
          <a:srcRect l="13286" t="60631" r="43124" b="7996"/>
          <a:stretch/>
        </p:blipFill>
        <p:spPr>
          <a:xfrm>
            <a:off x="711199" y="-22302"/>
            <a:ext cx="11480801" cy="5825201"/>
          </a:xfrm>
          <a:prstGeom prst="rect">
            <a:avLst/>
          </a:prstGeom>
          <a:noFill/>
          <a:ln>
            <a:noFill/>
          </a:ln>
        </p:spPr>
      </p:pic>
      <p:sp>
        <p:nvSpPr>
          <p:cNvPr id="86" name="Google Shape;86;g2f3c4cc8098_1_255"/>
          <p:cNvSpPr/>
          <p:nvPr/>
        </p:nvSpPr>
        <p:spPr>
          <a:xfrm>
            <a:off x="0" y="4828031"/>
            <a:ext cx="12192000" cy="2052067"/>
          </a:xfrm>
          <a:prstGeom prst="rect">
            <a:avLst/>
          </a:prstGeom>
          <a:solidFill>
            <a:srgbClr val="425E9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87" name="Google Shape;87;g2f3c4cc8098_1_255"/>
          <p:cNvPicPr preferRelativeResize="0"/>
          <p:nvPr/>
        </p:nvPicPr>
        <p:blipFill rotWithShape="1">
          <a:blip r:embed="rId4">
            <a:alphaModFix/>
          </a:blip>
          <a:srcRect t="-1" b="15503"/>
          <a:stretch/>
        </p:blipFill>
        <p:spPr>
          <a:xfrm>
            <a:off x="852542" y="682159"/>
            <a:ext cx="1432450" cy="689706"/>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62"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9.xm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9.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g2f3c4cc8098_1_15"/>
          <p:cNvSpPr txBox="1"/>
          <p:nvPr/>
        </p:nvSpPr>
        <p:spPr>
          <a:xfrm>
            <a:off x="744354" y="3940600"/>
            <a:ext cx="7485589" cy="73226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rial"/>
              <a:buNone/>
            </a:pPr>
            <a:endParaRPr sz="2000" b="0" i="0" u="none" strike="noStrike" cap="none">
              <a:solidFill>
                <a:schemeClr val="lt1"/>
              </a:solidFill>
              <a:latin typeface="Calibri"/>
              <a:ea typeface="Calibri"/>
              <a:cs typeface="Calibri"/>
              <a:sym typeface="Calibri"/>
            </a:endParaRPr>
          </a:p>
        </p:txBody>
      </p:sp>
      <p:sp>
        <p:nvSpPr>
          <p:cNvPr id="103" name="Google Shape;103;g2f3c4cc8098_1_15"/>
          <p:cNvSpPr txBox="1"/>
          <p:nvPr/>
        </p:nvSpPr>
        <p:spPr>
          <a:xfrm>
            <a:off x="744354" y="6344021"/>
            <a:ext cx="6689792" cy="353475"/>
          </a:xfrm>
          <a:prstGeom prst="rect">
            <a:avLst/>
          </a:prstGeom>
          <a:noFill/>
          <a:ln>
            <a:noFill/>
          </a:ln>
        </p:spPr>
        <p:txBody>
          <a:bodyPr spcFirstLastPara="1" wrap="square" lIns="91425" tIns="45700" rIns="91425" bIns="45700" anchor="ctr" anchorCtr="0">
            <a:noAutofit/>
          </a:bodyPr>
          <a:lstStyle/>
          <a:p>
            <a:pPr marL="0" marR="0" lvl="0" indent="0" algn="l" rtl="0">
              <a:lnSpc>
                <a:spcPct val="150000"/>
              </a:lnSpc>
              <a:spcBef>
                <a:spcPts val="0"/>
              </a:spcBef>
              <a:spcAft>
                <a:spcPts val="0"/>
              </a:spcAft>
              <a:buNone/>
            </a:pPr>
            <a:endParaRPr sz="1200" b="0" i="0" u="none" strike="noStrike" cap="none" dirty="0">
              <a:solidFill>
                <a:schemeClr val="lt1"/>
              </a:solidFill>
              <a:latin typeface="Calibri"/>
              <a:ea typeface="Calibri"/>
              <a:cs typeface="Calibri"/>
              <a:sym typeface="Calibri"/>
            </a:endParaRPr>
          </a:p>
          <a:p>
            <a:pPr marL="0" marR="0" lvl="0" indent="0" algn="l" rtl="0">
              <a:lnSpc>
                <a:spcPct val="150000"/>
              </a:lnSpc>
              <a:spcBef>
                <a:spcPts val="0"/>
              </a:spcBef>
              <a:spcAft>
                <a:spcPts val="0"/>
              </a:spcAft>
              <a:buNone/>
            </a:pPr>
            <a:endParaRPr sz="1200" b="0" i="0" u="none" strike="noStrike" cap="none" dirty="0">
              <a:solidFill>
                <a:schemeClr val="lt1"/>
              </a:solidFill>
              <a:latin typeface="Calibri"/>
              <a:ea typeface="Calibri"/>
              <a:cs typeface="Calibri"/>
              <a:sym typeface="Calibri"/>
            </a:endParaRPr>
          </a:p>
        </p:txBody>
      </p:sp>
      <p:sp>
        <p:nvSpPr>
          <p:cNvPr id="104" name="Google Shape;104;g2f3c4cc8098_1_15"/>
          <p:cNvSpPr txBox="1"/>
          <p:nvPr/>
        </p:nvSpPr>
        <p:spPr>
          <a:xfrm>
            <a:off x="744354" y="5381998"/>
            <a:ext cx="6199690" cy="427671"/>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lt1"/>
              </a:buClr>
              <a:buSzPts val="1600"/>
              <a:buFont typeface="Arial"/>
              <a:buNone/>
            </a:pPr>
            <a:r>
              <a:rPr lang="en-US" b="0" i="0" dirty="0" err="1">
                <a:solidFill>
                  <a:schemeClr val="bg1"/>
                </a:solidFill>
                <a:effectLst/>
                <a:latin typeface="Arial" panose="020B0604020202020204" pitchFamily="34" charset="0"/>
              </a:rPr>
              <a:t>eduGAIN</a:t>
            </a:r>
            <a:r>
              <a:rPr lang="en-US" b="0" i="0" dirty="0">
                <a:solidFill>
                  <a:schemeClr val="bg1"/>
                </a:solidFill>
                <a:effectLst/>
                <a:latin typeface="Arial" panose="020B0604020202020204" pitchFamily="34" charset="0"/>
              </a:rPr>
              <a:t> training for </a:t>
            </a:r>
            <a:r>
              <a:rPr lang="en-US" b="0" i="0" dirty="0" err="1">
                <a:solidFill>
                  <a:schemeClr val="bg1"/>
                </a:solidFill>
                <a:effectLst/>
                <a:latin typeface="Arial" panose="020B0604020202020204" pitchFamily="34" charset="0"/>
              </a:rPr>
              <a:t>ngREN</a:t>
            </a:r>
            <a:br>
              <a:rPr lang="en-US" dirty="0">
                <a:solidFill>
                  <a:schemeClr val="bg1"/>
                </a:solidFill>
              </a:rPr>
            </a:br>
            <a:r>
              <a:rPr lang="en-US" b="0" i="0" dirty="0">
                <a:solidFill>
                  <a:schemeClr val="bg1"/>
                </a:solidFill>
                <a:effectLst/>
                <a:latin typeface="Arial" panose="020B0604020202020204" pitchFamily="34" charset="0"/>
              </a:rPr>
              <a:t>April 2025</a:t>
            </a:r>
            <a:br>
              <a:rPr lang="en-US" dirty="0"/>
            </a:br>
            <a:endParaRPr dirty="0"/>
          </a:p>
        </p:txBody>
      </p:sp>
      <p:sp>
        <p:nvSpPr>
          <p:cNvPr id="105" name="Google Shape;105;g2f3c4cc8098_1_15"/>
          <p:cNvSpPr txBox="1">
            <a:spLocks noGrp="1"/>
          </p:cNvSpPr>
          <p:nvPr>
            <p:ph type="title"/>
          </p:nvPr>
        </p:nvSpPr>
        <p:spPr>
          <a:xfrm>
            <a:off x="744354" y="2314410"/>
            <a:ext cx="9894723" cy="430909"/>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4000"/>
              <a:buFont typeface="Calibri"/>
              <a:buNone/>
            </a:pPr>
            <a:r>
              <a:rPr lang="en-US"/>
              <a:t>Introduction to eduGAIN</a:t>
            </a:r>
            <a:endParaRPr/>
          </a:p>
        </p:txBody>
      </p:sp>
      <p:sp>
        <p:nvSpPr>
          <p:cNvPr id="106" name="Google Shape;106;g2f3c4cc8098_1_15"/>
          <p:cNvSpPr txBox="1">
            <a:spLocks noGrp="1"/>
          </p:cNvSpPr>
          <p:nvPr>
            <p:ph type="body" idx="1"/>
          </p:nvPr>
        </p:nvSpPr>
        <p:spPr>
          <a:xfrm>
            <a:off x="744354" y="2777636"/>
            <a:ext cx="10444393" cy="479323"/>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400"/>
              <a:buNone/>
            </a:pPr>
            <a:endParaRPr dirty="0"/>
          </a:p>
          <a:p>
            <a:pPr marL="0" lvl="0" indent="0" algn="l" rtl="0">
              <a:lnSpc>
                <a:spcPct val="90000"/>
              </a:lnSpc>
              <a:spcBef>
                <a:spcPts val="1000"/>
              </a:spcBef>
              <a:spcAft>
                <a:spcPts val="0"/>
              </a:spcAft>
              <a:buClr>
                <a:schemeClr val="lt1"/>
              </a:buClr>
              <a:buSzPts val="2400"/>
              <a:buNone/>
            </a:pPr>
            <a:endParaRPr dirty="0"/>
          </a:p>
          <a:p>
            <a:pPr marL="0" lvl="0" indent="0" algn="l" rtl="0">
              <a:lnSpc>
                <a:spcPct val="90000"/>
              </a:lnSpc>
              <a:spcBef>
                <a:spcPts val="1000"/>
              </a:spcBef>
              <a:spcAft>
                <a:spcPts val="0"/>
              </a:spcAft>
              <a:buClr>
                <a:schemeClr val="lt1"/>
              </a:buClr>
              <a:buSzPts val="2400"/>
              <a:buNone/>
            </a:pPr>
            <a:r>
              <a:rPr lang="en-US" dirty="0" err="1"/>
              <a:t>eduGAIN</a:t>
            </a:r>
            <a:r>
              <a:rPr lang="en-US" dirty="0"/>
              <a:t> Training Team </a:t>
            </a:r>
            <a:endParaRPr dirty="0"/>
          </a:p>
          <a:p>
            <a:pPr marL="0" lvl="0" indent="0" algn="l" rtl="0">
              <a:lnSpc>
                <a:spcPct val="90000"/>
              </a:lnSpc>
              <a:spcBef>
                <a:spcPts val="1000"/>
              </a:spcBef>
              <a:spcAft>
                <a:spcPts val="0"/>
              </a:spcAft>
              <a:buClr>
                <a:schemeClr val="lt1"/>
              </a:buClr>
              <a:buSzPts val="2400"/>
              <a:buNone/>
            </a:pPr>
            <a:r>
              <a:rPr lang="en-US" dirty="0"/>
              <a:t>GÉANT GN5-2</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g2f3c4cc8098_1_197"/>
          <p:cNvSpPr txBox="1">
            <a:spLocks noGrp="1"/>
          </p:cNvSpPr>
          <p:nvPr>
            <p:ph type="title"/>
          </p:nvPr>
        </p:nvSpPr>
        <p:spPr>
          <a:xfrm>
            <a:off x="454525" y="390292"/>
            <a:ext cx="9390692" cy="752705"/>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1F4270"/>
              </a:buClr>
              <a:buSzPts val="2400"/>
              <a:buFont typeface="Calibri"/>
              <a:buNone/>
            </a:pPr>
            <a:r>
              <a:rPr lang="en-US"/>
              <a:t>eduGAIN Metadata Distribution Service</a:t>
            </a:r>
            <a:endParaRPr/>
          </a:p>
        </p:txBody>
      </p:sp>
      <p:sp>
        <p:nvSpPr>
          <p:cNvPr id="252" name="Google Shape;252;g2f3c4cc8098_1_197"/>
          <p:cNvSpPr txBox="1">
            <a:spLocks noGrp="1"/>
          </p:cNvSpPr>
          <p:nvPr>
            <p:ph type="sldNum" idx="12"/>
          </p:nvPr>
        </p:nvSpPr>
        <p:spPr>
          <a:xfrm>
            <a:off x="11452675" y="6502153"/>
            <a:ext cx="569600" cy="321399"/>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Clr>
                <a:schemeClr val="lt1"/>
              </a:buClr>
              <a:buSzPts val="1400"/>
              <a:buFont typeface="Calibri"/>
              <a:buNone/>
            </a:pPr>
            <a:fld id="{00000000-1234-1234-1234-123412341234}" type="slidenum">
              <a:rPr lang="en-US"/>
              <a:t>10</a:t>
            </a:fld>
            <a:endParaRPr/>
          </a:p>
        </p:txBody>
      </p:sp>
      <p:sp>
        <p:nvSpPr>
          <p:cNvPr id="253" name="Google Shape;253;g2f3c4cc8098_1_197"/>
          <p:cNvSpPr txBox="1">
            <a:spLocks noGrp="1"/>
          </p:cNvSpPr>
          <p:nvPr>
            <p:ph type="body" idx="1"/>
          </p:nvPr>
        </p:nvSpPr>
        <p:spPr>
          <a:xfrm>
            <a:off x="632012" y="1825625"/>
            <a:ext cx="4117162" cy="4351338"/>
          </a:xfrm>
          <a:prstGeom prst="rect">
            <a:avLst/>
          </a:prstGeom>
          <a:noFill/>
          <a:ln>
            <a:noFill/>
          </a:ln>
        </p:spPr>
        <p:txBody>
          <a:bodyPr spcFirstLastPara="1" wrap="square" lIns="91425" tIns="45700" rIns="91425" bIns="45700" anchor="t" anchorCtr="0">
            <a:normAutofit lnSpcReduction="10000"/>
          </a:bodyPr>
          <a:lstStyle/>
          <a:p>
            <a:pPr marL="571500" lvl="0" indent="-457200" algn="l" rtl="0">
              <a:lnSpc>
                <a:spcPct val="90000"/>
              </a:lnSpc>
              <a:spcBef>
                <a:spcPts val="1000"/>
              </a:spcBef>
              <a:spcAft>
                <a:spcPts val="0"/>
              </a:spcAft>
              <a:buSzPts val="1800"/>
              <a:buFont typeface="+mj-lt"/>
              <a:buAutoNum type="arabicPeriod"/>
            </a:pPr>
            <a:r>
              <a:rPr lang="en-US" dirty="0"/>
              <a:t>Federations’ metadata upstream feed</a:t>
            </a:r>
            <a:endParaRPr dirty="0"/>
          </a:p>
          <a:p>
            <a:pPr marL="685800" lvl="0" indent="-457200" algn="l" rtl="0">
              <a:lnSpc>
                <a:spcPct val="90000"/>
              </a:lnSpc>
              <a:spcBef>
                <a:spcPts val="1000"/>
              </a:spcBef>
              <a:spcAft>
                <a:spcPts val="0"/>
              </a:spcAft>
              <a:buSzPts val="1800"/>
              <a:buFont typeface="+mj-lt"/>
              <a:buAutoNum type="arabicPeriod"/>
            </a:pPr>
            <a:endParaRPr dirty="0"/>
          </a:p>
          <a:p>
            <a:pPr marL="571500" lvl="0" indent="-457200" algn="l" rtl="0">
              <a:lnSpc>
                <a:spcPct val="90000"/>
              </a:lnSpc>
              <a:spcBef>
                <a:spcPts val="1000"/>
              </a:spcBef>
              <a:spcAft>
                <a:spcPts val="0"/>
              </a:spcAft>
              <a:buSzPts val="1800"/>
              <a:buFont typeface="+mj-lt"/>
              <a:buAutoNum type="arabicPeriod"/>
            </a:pPr>
            <a:r>
              <a:rPr lang="en-US" dirty="0" err="1"/>
              <a:t>eduGAIN</a:t>
            </a:r>
            <a:r>
              <a:rPr lang="en-US" dirty="0"/>
              <a:t> metadata creation </a:t>
            </a:r>
            <a:endParaRPr dirty="0"/>
          </a:p>
          <a:p>
            <a:pPr marL="685800" lvl="0" indent="-457200" algn="l" rtl="0">
              <a:lnSpc>
                <a:spcPct val="90000"/>
              </a:lnSpc>
              <a:spcBef>
                <a:spcPts val="1000"/>
              </a:spcBef>
              <a:spcAft>
                <a:spcPts val="0"/>
              </a:spcAft>
              <a:buSzPts val="1800"/>
              <a:buFont typeface="+mj-lt"/>
              <a:buAutoNum type="arabicPeriod"/>
            </a:pPr>
            <a:endParaRPr dirty="0"/>
          </a:p>
          <a:p>
            <a:pPr marL="571500" lvl="0" indent="-457200" algn="l" rtl="0">
              <a:lnSpc>
                <a:spcPct val="90000"/>
              </a:lnSpc>
              <a:spcBef>
                <a:spcPts val="1000"/>
              </a:spcBef>
              <a:spcAft>
                <a:spcPts val="0"/>
              </a:spcAft>
              <a:buSzPts val="1800"/>
              <a:buFont typeface="+mj-lt"/>
              <a:buAutoNum type="arabicPeriod"/>
            </a:pPr>
            <a:r>
              <a:rPr lang="en-US" dirty="0" err="1"/>
              <a:t>eduGAIN</a:t>
            </a:r>
            <a:r>
              <a:rPr lang="en-US" dirty="0"/>
              <a:t> metadata signing and distribution</a:t>
            </a:r>
            <a:endParaRPr dirty="0"/>
          </a:p>
          <a:p>
            <a:pPr marL="685800" lvl="0" indent="-457200" algn="l" rtl="0">
              <a:lnSpc>
                <a:spcPct val="90000"/>
              </a:lnSpc>
              <a:spcBef>
                <a:spcPts val="1000"/>
              </a:spcBef>
              <a:spcAft>
                <a:spcPts val="0"/>
              </a:spcAft>
              <a:buSzPts val="1800"/>
              <a:buFont typeface="+mj-lt"/>
              <a:buAutoNum type="arabicPeriod"/>
            </a:pPr>
            <a:endParaRPr dirty="0"/>
          </a:p>
          <a:p>
            <a:pPr marL="571500" lvl="0" indent="-457200" algn="l" rtl="0">
              <a:lnSpc>
                <a:spcPct val="90000"/>
              </a:lnSpc>
              <a:spcBef>
                <a:spcPts val="1000"/>
              </a:spcBef>
              <a:spcAft>
                <a:spcPts val="0"/>
              </a:spcAft>
              <a:buSzPts val="1800"/>
              <a:buFont typeface="+mj-lt"/>
              <a:buAutoNum type="arabicPeriod"/>
            </a:pPr>
            <a:r>
              <a:rPr lang="en-US" dirty="0"/>
              <a:t>Federations redistribute the </a:t>
            </a:r>
            <a:r>
              <a:rPr lang="en-US" dirty="0" err="1"/>
              <a:t>eduGAIN</a:t>
            </a:r>
            <a:r>
              <a:rPr lang="en-US" dirty="0"/>
              <a:t> metadata</a:t>
            </a:r>
            <a:endParaRPr dirty="0"/>
          </a:p>
          <a:p>
            <a:pPr marL="457200" lvl="0" indent="-228600" algn="l" rtl="0">
              <a:lnSpc>
                <a:spcPct val="90000"/>
              </a:lnSpc>
              <a:spcBef>
                <a:spcPts val="1000"/>
              </a:spcBef>
              <a:spcAft>
                <a:spcPts val="0"/>
              </a:spcAft>
              <a:buClr>
                <a:srgbClr val="1E4E79"/>
              </a:buClr>
              <a:buSzPts val="1800"/>
              <a:buNone/>
            </a:pPr>
            <a:endParaRPr dirty="0"/>
          </a:p>
        </p:txBody>
      </p:sp>
      <p:sp>
        <p:nvSpPr>
          <p:cNvPr id="254" name="Google Shape;254;g2f3c4cc8098_1_197"/>
          <p:cNvSpPr/>
          <p:nvPr/>
        </p:nvSpPr>
        <p:spPr>
          <a:xfrm>
            <a:off x="5057570" y="3150822"/>
            <a:ext cx="2434200" cy="1710300"/>
          </a:xfrm>
          <a:prstGeom prst="ellipse">
            <a:avLst/>
          </a:prstGeom>
          <a:solidFill>
            <a:srgbClr val="E1EFD8"/>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548135"/>
              </a:solidFill>
              <a:latin typeface="Calibri"/>
              <a:ea typeface="Calibri"/>
              <a:cs typeface="Calibri"/>
              <a:sym typeface="Calibri"/>
            </a:endParaRPr>
          </a:p>
        </p:txBody>
      </p:sp>
      <p:sp>
        <p:nvSpPr>
          <p:cNvPr id="255" name="Google Shape;255;g2f3c4cc8098_1_197"/>
          <p:cNvSpPr/>
          <p:nvPr/>
        </p:nvSpPr>
        <p:spPr>
          <a:xfrm>
            <a:off x="5221127" y="3479447"/>
            <a:ext cx="588600" cy="450900"/>
          </a:xfrm>
          <a:prstGeom prst="ellipse">
            <a:avLst/>
          </a:prstGeom>
          <a:solidFill>
            <a:srgbClr val="54813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rgbClr val="FFFFFF"/>
                </a:solidFill>
                <a:latin typeface="Calibri"/>
                <a:ea typeface="Calibri"/>
                <a:cs typeface="Calibri"/>
                <a:sym typeface="Calibri"/>
              </a:rPr>
              <a:t>SP</a:t>
            </a:r>
            <a:endParaRPr sz="1400" b="0" i="0" u="none" strike="noStrike" cap="none">
              <a:solidFill>
                <a:srgbClr val="000000"/>
              </a:solidFill>
              <a:latin typeface="Arial"/>
              <a:ea typeface="Arial"/>
              <a:cs typeface="Arial"/>
              <a:sym typeface="Arial"/>
            </a:endParaRPr>
          </a:p>
        </p:txBody>
      </p:sp>
      <p:sp>
        <p:nvSpPr>
          <p:cNvPr id="256" name="Google Shape;256;g2f3c4cc8098_1_197"/>
          <p:cNvSpPr/>
          <p:nvPr/>
        </p:nvSpPr>
        <p:spPr>
          <a:xfrm>
            <a:off x="8522165" y="3150823"/>
            <a:ext cx="2379900" cy="1710300"/>
          </a:xfrm>
          <a:prstGeom prst="ellipse">
            <a:avLst/>
          </a:prstGeom>
          <a:solidFill>
            <a:srgbClr val="BBD6EE"/>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1E4E79"/>
              </a:solidFill>
              <a:latin typeface="Calibri"/>
              <a:ea typeface="Calibri"/>
              <a:cs typeface="Calibri"/>
              <a:sym typeface="Calibri"/>
            </a:endParaRPr>
          </a:p>
        </p:txBody>
      </p:sp>
      <p:sp>
        <p:nvSpPr>
          <p:cNvPr id="257" name="Google Shape;257;g2f3c4cc8098_1_197"/>
          <p:cNvSpPr txBox="1"/>
          <p:nvPr/>
        </p:nvSpPr>
        <p:spPr>
          <a:xfrm>
            <a:off x="5159900" y="4008875"/>
            <a:ext cx="1533300" cy="3693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385623"/>
                </a:solidFill>
                <a:latin typeface="Calibri"/>
                <a:ea typeface="Calibri"/>
                <a:cs typeface="Calibri"/>
                <a:sym typeface="Calibri"/>
              </a:rPr>
              <a:t>Federation A</a:t>
            </a:r>
            <a:endParaRPr sz="1400" b="0" i="0" u="none" strike="noStrike" cap="none">
              <a:solidFill>
                <a:srgbClr val="000000"/>
              </a:solidFill>
              <a:latin typeface="Arial"/>
              <a:ea typeface="Arial"/>
              <a:cs typeface="Arial"/>
              <a:sym typeface="Arial"/>
            </a:endParaRPr>
          </a:p>
        </p:txBody>
      </p:sp>
      <p:sp>
        <p:nvSpPr>
          <p:cNvPr id="258" name="Google Shape;258;g2f3c4cc8098_1_197"/>
          <p:cNvSpPr txBox="1"/>
          <p:nvPr/>
        </p:nvSpPr>
        <p:spPr>
          <a:xfrm>
            <a:off x="9463442" y="4005950"/>
            <a:ext cx="1533300" cy="3693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1E4E79"/>
                </a:solidFill>
                <a:latin typeface="Calibri"/>
                <a:ea typeface="Calibri"/>
                <a:cs typeface="Calibri"/>
                <a:sym typeface="Calibri"/>
              </a:rPr>
              <a:t>Federation B</a:t>
            </a:r>
            <a:endParaRPr sz="1400" b="0" i="0" u="none" strike="noStrike" cap="none">
              <a:solidFill>
                <a:srgbClr val="000000"/>
              </a:solidFill>
              <a:latin typeface="Arial"/>
              <a:ea typeface="Arial"/>
              <a:cs typeface="Arial"/>
              <a:sym typeface="Arial"/>
            </a:endParaRPr>
          </a:p>
        </p:txBody>
      </p:sp>
      <p:sp>
        <p:nvSpPr>
          <p:cNvPr id="259" name="Google Shape;259;g2f3c4cc8098_1_197"/>
          <p:cNvSpPr/>
          <p:nvPr/>
        </p:nvSpPr>
        <p:spPr>
          <a:xfrm rot="1537242">
            <a:off x="5828262" y="3384021"/>
            <a:ext cx="1587377" cy="760547"/>
          </a:xfrm>
          <a:prstGeom prst="ellipse">
            <a:avLst/>
          </a:prstGeom>
          <a:solidFill>
            <a:srgbClr val="FFFFFF">
              <a:alpha val="48627"/>
            </a:srgbClr>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60" name="Google Shape;260;g2f3c4cc8098_1_197"/>
          <p:cNvSpPr/>
          <p:nvPr/>
        </p:nvSpPr>
        <p:spPr>
          <a:xfrm>
            <a:off x="6693147" y="3771861"/>
            <a:ext cx="588600" cy="450900"/>
          </a:xfrm>
          <a:prstGeom prst="ellipse">
            <a:avLst/>
          </a:prstGeom>
          <a:solidFill>
            <a:srgbClr val="C4E0B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rgbClr val="385623"/>
                </a:solidFill>
                <a:latin typeface="Calibri"/>
                <a:ea typeface="Calibri"/>
                <a:cs typeface="Calibri"/>
                <a:sym typeface="Calibri"/>
              </a:rPr>
              <a:t>SP</a:t>
            </a:r>
            <a:endParaRPr sz="1400" b="0" i="0" u="none" strike="noStrike" cap="none">
              <a:solidFill>
                <a:srgbClr val="000000"/>
              </a:solidFill>
              <a:latin typeface="Arial"/>
              <a:ea typeface="Arial"/>
              <a:cs typeface="Arial"/>
              <a:sym typeface="Arial"/>
            </a:endParaRPr>
          </a:p>
        </p:txBody>
      </p:sp>
      <p:sp>
        <p:nvSpPr>
          <p:cNvPr id="261" name="Google Shape;261;g2f3c4cc8098_1_197"/>
          <p:cNvSpPr/>
          <p:nvPr/>
        </p:nvSpPr>
        <p:spPr>
          <a:xfrm>
            <a:off x="6029853" y="3390403"/>
            <a:ext cx="680700" cy="450900"/>
          </a:xfrm>
          <a:prstGeom prst="ellipse">
            <a:avLst/>
          </a:prstGeom>
          <a:solidFill>
            <a:srgbClr val="C4E0B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rgbClr val="385623"/>
                </a:solidFill>
                <a:latin typeface="Calibri"/>
                <a:ea typeface="Calibri"/>
                <a:cs typeface="Calibri"/>
                <a:sym typeface="Calibri"/>
              </a:rPr>
              <a:t>IdP</a:t>
            </a:r>
            <a:endParaRPr sz="1400" b="0" i="0" u="none" strike="noStrike" cap="none">
              <a:solidFill>
                <a:srgbClr val="000000"/>
              </a:solidFill>
              <a:latin typeface="Arial"/>
              <a:ea typeface="Arial"/>
              <a:cs typeface="Arial"/>
              <a:sym typeface="Arial"/>
            </a:endParaRPr>
          </a:p>
        </p:txBody>
      </p:sp>
      <p:sp>
        <p:nvSpPr>
          <p:cNvPr id="262" name="Google Shape;262;g2f3c4cc8098_1_197"/>
          <p:cNvSpPr/>
          <p:nvPr/>
        </p:nvSpPr>
        <p:spPr>
          <a:xfrm rot="-1537242" flipH="1">
            <a:off x="8592702" y="3361970"/>
            <a:ext cx="1587377" cy="760547"/>
          </a:xfrm>
          <a:prstGeom prst="ellipse">
            <a:avLst/>
          </a:prstGeom>
          <a:solidFill>
            <a:srgbClr val="FFFFFF">
              <a:alpha val="48627"/>
            </a:srgbClr>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63" name="Google Shape;263;g2f3c4cc8098_1_197"/>
          <p:cNvSpPr/>
          <p:nvPr/>
        </p:nvSpPr>
        <p:spPr>
          <a:xfrm>
            <a:off x="8838880" y="3725138"/>
            <a:ext cx="588600" cy="450900"/>
          </a:xfrm>
          <a:prstGeom prst="ellipse">
            <a:avLst/>
          </a:prstGeom>
          <a:solidFill>
            <a:srgbClr val="B3C6E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rgbClr val="2F528F"/>
                </a:solidFill>
                <a:latin typeface="Calibri"/>
                <a:ea typeface="Calibri"/>
                <a:cs typeface="Calibri"/>
                <a:sym typeface="Calibri"/>
              </a:rPr>
              <a:t>SP</a:t>
            </a:r>
            <a:endParaRPr sz="1400" b="0" i="0" u="none" strike="noStrike" cap="none">
              <a:solidFill>
                <a:srgbClr val="000000"/>
              </a:solidFill>
              <a:latin typeface="Arial"/>
              <a:ea typeface="Arial"/>
              <a:cs typeface="Arial"/>
              <a:sym typeface="Arial"/>
            </a:endParaRPr>
          </a:p>
        </p:txBody>
      </p:sp>
      <p:sp>
        <p:nvSpPr>
          <p:cNvPr id="264" name="Google Shape;264;g2f3c4cc8098_1_197"/>
          <p:cNvSpPr/>
          <p:nvPr/>
        </p:nvSpPr>
        <p:spPr>
          <a:xfrm>
            <a:off x="9272654" y="3312224"/>
            <a:ext cx="681300" cy="450900"/>
          </a:xfrm>
          <a:prstGeom prst="ellipse">
            <a:avLst/>
          </a:prstGeom>
          <a:solidFill>
            <a:srgbClr val="B3C6E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rgbClr val="2F528F"/>
                </a:solidFill>
                <a:latin typeface="Calibri"/>
                <a:ea typeface="Calibri"/>
                <a:cs typeface="Calibri"/>
                <a:sym typeface="Calibri"/>
              </a:rPr>
              <a:t>IdP</a:t>
            </a:r>
            <a:endParaRPr sz="1400" b="0" i="0" u="none" strike="noStrike" cap="none">
              <a:solidFill>
                <a:srgbClr val="000000"/>
              </a:solidFill>
              <a:latin typeface="Arial"/>
              <a:ea typeface="Arial"/>
              <a:cs typeface="Arial"/>
              <a:sym typeface="Arial"/>
            </a:endParaRPr>
          </a:p>
        </p:txBody>
      </p:sp>
      <p:sp>
        <p:nvSpPr>
          <p:cNvPr id="265" name="Google Shape;265;g2f3c4cc8098_1_197"/>
          <p:cNvSpPr/>
          <p:nvPr/>
        </p:nvSpPr>
        <p:spPr>
          <a:xfrm>
            <a:off x="7820592" y="4484956"/>
            <a:ext cx="413700" cy="478200"/>
          </a:xfrm>
          <a:prstGeom prst="snip1Rect">
            <a:avLst>
              <a:gd name="adj" fmla="val 16667"/>
            </a:avLst>
          </a:prstGeom>
          <a:solidFill>
            <a:srgbClr val="F4B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C55A11"/>
              </a:solidFill>
              <a:latin typeface="Calibri"/>
              <a:ea typeface="Calibri"/>
              <a:cs typeface="Calibri"/>
              <a:sym typeface="Calibri"/>
            </a:endParaRPr>
          </a:p>
        </p:txBody>
      </p:sp>
      <p:sp>
        <p:nvSpPr>
          <p:cNvPr id="266" name="Google Shape;266;g2f3c4cc8098_1_197"/>
          <p:cNvSpPr/>
          <p:nvPr/>
        </p:nvSpPr>
        <p:spPr>
          <a:xfrm>
            <a:off x="7658065" y="3176440"/>
            <a:ext cx="707100" cy="643800"/>
          </a:xfrm>
          <a:prstGeom prst="can">
            <a:avLst>
              <a:gd name="adj" fmla="val 25000"/>
            </a:avLst>
          </a:prstGeom>
          <a:solidFill>
            <a:srgbClr val="F4B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rgbClr val="C55A11"/>
                </a:solidFill>
                <a:latin typeface="Calibri"/>
                <a:ea typeface="Calibri"/>
                <a:cs typeface="Calibri"/>
                <a:sym typeface="Calibri"/>
              </a:rPr>
              <a:t>MDS</a:t>
            </a:r>
            <a:endParaRPr sz="1400" b="0" i="0" u="none" strike="noStrike" cap="none">
              <a:solidFill>
                <a:srgbClr val="000000"/>
              </a:solidFill>
              <a:latin typeface="Arial"/>
              <a:ea typeface="Arial"/>
              <a:cs typeface="Arial"/>
              <a:sym typeface="Arial"/>
            </a:endParaRPr>
          </a:p>
        </p:txBody>
      </p:sp>
      <p:cxnSp>
        <p:nvCxnSpPr>
          <p:cNvPr id="267" name="Google Shape;267;g2f3c4cc8098_1_197"/>
          <p:cNvCxnSpPr>
            <a:stCxn id="259" idx="1"/>
            <a:endCxn id="266" idx="1"/>
          </p:cNvCxnSpPr>
          <p:nvPr/>
        </p:nvCxnSpPr>
        <p:spPr>
          <a:xfrm rot="-5400000">
            <a:off x="7070532" y="2338210"/>
            <a:ext cx="102600" cy="1779300"/>
          </a:xfrm>
          <a:prstGeom prst="curvedConnector3">
            <a:avLst>
              <a:gd name="adj1" fmla="val 332208"/>
            </a:avLst>
          </a:prstGeom>
          <a:noFill/>
          <a:ln w="28575" cap="flat" cmpd="sng">
            <a:solidFill>
              <a:srgbClr val="548135"/>
            </a:solidFill>
            <a:prstDash val="solid"/>
            <a:miter lim="800000"/>
            <a:headEnd type="none" w="sm" len="sm"/>
            <a:tailEnd type="triangle" w="med" len="med"/>
          </a:ln>
        </p:spPr>
      </p:cxnSp>
      <p:sp>
        <p:nvSpPr>
          <p:cNvPr id="268" name="Google Shape;268;g2f3c4cc8098_1_197"/>
          <p:cNvSpPr/>
          <p:nvPr/>
        </p:nvSpPr>
        <p:spPr>
          <a:xfrm>
            <a:off x="7078125" y="2667491"/>
            <a:ext cx="413700" cy="478200"/>
          </a:xfrm>
          <a:prstGeom prst="snip1Rect">
            <a:avLst>
              <a:gd name="adj" fmla="val 16667"/>
            </a:avLst>
          </a:prstGeom>
          <a:solidFill>
            <a:srgbClr val="C4E0B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rgbClr val="385623"/>
                </a:solidFill>
                <a:latin typeface="Calibri"/>
                <a:ea typeface="Calibri"/>
                <a:cs typeface="Calibri"/>
                <a:sym typeface="Calibri"/>
              </a:rPr>
              <a:t>A</a:t>
            </a:r>
            <a:endParaRPr sz="1400" b="0" i="0" u="none" strike="noStrike" cap="none">
              <a:solidFill>
                <a:srgbClr val="000000"/>
              </a:solidFill>
              <a:latin typeface="Arial"/>
              <a:ea typeface="Arial"/>
              <a:cs typeface="Arial"/>
              <a:sym typeface="Arial"/>
            </a:endParaRPr>
          </a:p>
        </p:txBody>
      </p:sp>
      <p:cxnSp>
        <p:nvCxnSpPr>
          <p:cNvPr id="269" name="Google Shape;269;g2f3c4cc8098_1_197"/>
          <p:cNvCxnSpPr>
            <a:stCxn id="262" idx="1"/>
            <a:endCxn id="266" idx="1"/>
          </p:cNvCxnSpPr>
          <p:nvPr/>
        </p:nvCxnSpPr>
        <p:spPr>
          <a:xfrm rot="5400000" flipH="1">
            <a:off x="8853509" y="2334459"/>
            <a:ext cx="80700" cy="1764600"/>
          </a:xfrm>
          <a:prstGeom prst="curvedConnector3">
            <a:avLst>
              <a:gd name="adj1" fmla="val 395037"/>
            </a:avLst>
          </a:prstGeom>
          <a:noFill/>
          <a:ln w="28575" cap="flat" cmpd="sng">
            <a:solidFill>
              <a:srgbClr val="2F5496"/>
            </a:solidFill>
            <a:prstDash val="solid"/>
            <a:miter lim="800000"/>
            <a:headEnd type="none" w="sm" len="sm"/>
            <a:tailEnd type="triangle" w="med" len="med"/>
          </a:ln>
        </p:spPr>
      </p:cxnSp>
      <p:sp>
        <p:nvSpPr>
          <p:cNvPr id="270" name="Google Shape;270;g2f3c4cc8098_1_197"/>
          <p:cNvSpPr/>
          <p:nvPr/>
        </p:nvSpPr>
        <p:spPr>
          <a:xfrm>
            <a:off x="8424567" y="2673941"/>
            <a:ext cx="413700" cy="478200"/>
          </a:xfrm>
          <a:prstGeom prst="snip1Rect">
            <a:avLst>
              <a:gd name="adj" fmla="val 16667"/>
            </a:avLst>
          </a:prstGeom>
          <a:solidFill>
            <a:srgbClr val="B3C6E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rgbClr val="2F528F"/>
                </a:solidFill>
                <a:latin typeface="Calibri"/>
                <a:ea typeface="Calibri"/>
                <a:cs typeface="Calibri"/>
                <a:sym typeface="Calibri"/>
              </a:rPr>
              <a:t>B</a:t>
            </a:r>
            <a:endParaRPr sz="1400" b="0" i="0" u="none" strike="noStrike" cap="none">
              <a:solidFill>
                <a:srgbClr val="000000"/>
              </a:solidFill>
              <a:latin typeface="Arial"/>
              <a:ea typeface="Arial"/>
              <a:cs typeface="Arial"/>
              <a:sym typeface="Arial"/>
            </a:endParaRPr>
          </a:p>
        </p:txBody>
      </p:sp>
      <p:cxnSp>
        <p:nvCxnSpPr>
          <p:cNvPr id="271" name="Google Shape;271;g2f3c4cc8098_1_197"/>
          <p:cNvCxnSpPr>
            <a:stCxn id="266" idx="3"/>
            <a:endCxn id="265" idx="3"/>
          </p:cNvCxnSpPr>
          <p:nvPr/>
        </p:nvCxnSpPr>
        <p:spPr>
          <a:xfrm>
            <a:off x="8011615" y="3820240"/>
            <a:ext cx="15900" cy="664800"/>
          </a:xfrm>
          <a:prstGeom prst="straightConnector1">
            <a:avLst/>
          </a:prstGeom>
          <a:noFill/>
          <a:ln w="28575" cap="flat" cmpd="sng">
            <a:solidFill>
              <a:srgbClr val="E47527"/>
            </a:solidFill>
            <a:prstDash val="solid"/>
            <a:miter lim="800000"/>
            <a:headEnd type="none" w="sm" len="sm"/>
            <a:tailEnd type="triangle" w="med" len="med"/>
          </a:ln>
        </p:spPr>
      </p:cxnSp>
      <p:sp>
        <p:nvSpPr>
          <p:cNvPr id="272" name="Google Shape;272;g2f3c4cc8098_1_197"/>
          <p:cNvSpPr/>
          <p:nvPr/>
        </p:nvSpPr>
        <p:spPr>
          <a:xfrm>
            <a:off x="5964194" y="4441096"/>
            <a:ext cx="500400" cy="366600"/>
          </a:xfrm>
          <a:prstGeom prst="can">
            <a:avLst>
              <a:gd name="adj" fmla="val 25000"/>
            </a:avLst>
          </a:prstGeom>
          <a:solidFill>
            <a:srgbClr val="A8D08C"/>
          </a:solidFill>
          <a:ln w="12700" cap="flat" cmpd="sng">
            <a:solidFill>
              <a:srgbClr val="54813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385623"/>
              </a:solidFill>
              <a:latin typeface="Calibri"/>
              <a:ea typeface="Calibri"/>
              <a:cs typeface="Calibri"/>
              <a:sym typeface="Calibri"/>
            </a:endParaRPr>
          </a:p>
        </p:txBody>
      </p:sp>
      <p:sp>
        <p:nvSpPr>
          <p:cNvPr id="273" name="Google Shape;273;g2f3c4cc8098_1_197"/>
          <p:cNvSpPr/>
          <p:nvPr/>
        </p:nvSpPr>
        <p:spPr>
          <a:xfrm>
            <a:off x="9463799" y="4453265"/>
            <a:ext cx="500400" cy="366600"/>
          </a:xfrm>
          <a:prstGeom prst="can">
            <a:avLst>
              <a:gd name="adj" fmla="val 25000"/>
            </a:avLst>
          </a:prstGeom>
          <a:solidFill>
            <a:srgbClr val="9CC2E5"/>
          </a:solidFill>
          <a:ln w="12700" cap="flat" cmpd="sng">
            <a:solidFill>
              <a:srgbClr val="1E4E7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385623"/>
              </a:solidFill>
              <a:latin typeface="Calibri"/>
              <a:ea typeface="Calibri"/>
              <a:cs typeface="Calibri"/>
              <a:sym typeface="Calibri"/>
            </a:endParaRPr>
          </a:p>
        </p:txBody>
      </p:sp>
      <p:cxnSp>
        <p:nvCxnSpPr>
          <p:cNvPr id="274" name="Google Shape;274;g2f3c4cc8098_1_197"/>
          <p:cNvCxnSpPr>
            <a:stCxn id="265" idx="1"/>
            <a:endCxn id="254" idx="4"/>
          </p:cNvCxnSpPr>
          <p:nvPr/>
        </p:nvCxnSpPr>
        <p:spPr>
          <a:xfrm rot="5400000" flipH="1">
            <a:off x="7099992" y="4035706"/>
            <a:ext cx="102000" cy="1752900"/>
          </a:xfrm>
          <a:prstGeom prst="curvedConnector3">
            <a:avLst>
              <a:gd name="adj1" fmla="val -233456"/>
            </a:avLst>
          </a:prstGeom>
          <a:noFill/>
          <a:ln w="28575" cap="flat" cmpd="sng">
            <a:solidFill>
              <a:srgbClr val="E47527"/>
            </a:solidFill>
            <a:prstDash val="solid"/>
            <a:miter lim="800000"/>
            <a:headEnd type="none" w="sm" len="sm"/>
            <a:tailEnd type="triangle" w="med" len="med"/>
          </a:ln>
        </p:spPr>
      </p:cxnSp>
      <p:cxnSp>
        <p:nvCxnSpPr>
          <p:cNvPr id="275" name="Google Shape;275;g2f3c4cc8098_1_197"/>
          <p:cNvCxnSpPr>
            <a:stCxn id="265" idx="1"/>
            <a:endCxn id="273" idx="3"/>
          </p:cNvCxnSpPr>
          <p:nvPr/>
        </p:nvCxnSpPr>
        <p:spPr>
          <a:xfrm rot="-5400000">
            <a:off x="8799042" y="4048156"/>
            <a:ext cx="143400" cy="1686600"/>
          </a:xfrm>
          <a:prstGeom prst="curvedConnector3">
            <a:avLst>
              <a:gd name="adj1" fmla="val -166056"/>
            </a:avLst>
          </a:prstGeom>
          <a:noFill/>
          <a:ln w="28575" cap="flat" cmpd="sng">
            <a:solidFill>
              <a:srgbClr val="E47527"/>
            </a:solidFill>
            <a:prstDash val="solid"/>
            <a:miter lim="800000"/>
            <a:headEnd type="none" w="sm" len="sm"/>
            <a:tailEnd type="triangle" w="med" len="med"/>
          </a:ln>
        </p:spPr>
      </p:cxnSp>
      <p:sp>
        <p:nvSpPr>
          <p:cNvPr id="276" name="Google Shape;276;g2f3c4cc8098_1_197"/>
          <p:cNvSpPr txBox="1"/>
          <p:nvPr/>
        </p:nvSpPr>
        <p:spPr>
          <a:xfrm>
            <a:off x="4970614" y="2243996"/>
            <a:ext cx="1027200" cy="73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548135"/>
                </a:solidFill>
                <a:latin typeface="Calibri"/>
                <a:ea typeface="Calibri"/>
                <a:cs typeface="Calibri"/>
                <a:sym typeface="Calibri"/>
              </a:rPr>
              <a:t>Upstream Federation Metadata</a:t>
            </a:r>
            <a:endParaRPr sz="1400" b="0" i="0" u="none" strike="noStrike" cap="none">
              <a:solidFill>
                <a:srgbClr val="000000"/>
              </a:solidFill>
              <a:latin typeface="Arial"/>
              <a:ea typeface="Arial"/>
              <a:cs typeface="Arial"/>
              <a:sym typeface="Arial"/>
            </a:endParaRPr>
          </a:p>
        </p:txBody>
      </p:sp>
      <p:sp>
        <p:nvSpPr>
          <p:cNvPr id="277" name="Google Shape;277;g2f3c4cc8098_1_197"/>
          <p:cNvSpPr txBox="1"/>
          <p:nvPr/>
        </p:nvSpPr>
        <p:spPr>
          <a:xfrm>
            <a:off x="6868652" y="2077104"/>
            <a:ext cx="2275200" cy="478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E47527"/>
                </a:solidFill>
                <a:latin typeface="Calibri"/>
                <a:ea typeface="Calibri"/>
                <a:cs typeface="Calibri"/>
                <a:sym typeface="Calibri"/>
              </a:rPr>
              <a:t>Metadata Distribution Service</a:t>
            </a:r>
            <a:endParaRPr sz="1400" b="0" i="0" u="none" strike="noStrike" cap="none">
              <a:solidFill>
                <a:srgbClr val="000000"/>
              </a:solidFill>
              <a:latin typeface="Arial"/>
              <a:ea typeface="Arial"/>
              <a:cs typeface="Arial"/>
              <a:sym typeface="Arial"/>
            </a:endParaRPr>
          </a:p>
        </p:txBody>
      </p:sp>
      <p:cxnSp>
        <p:nvCxnSpPr>
          <p:cNvPr id="278" name="Google Shape;278;g2f3c4cc8098_1_197"/>
          <p:cNvCxnSpPr/>
          <p:nvPr/>
        </p:nvCxnSpPr>
        <p:spPr>
          <a:xfrm>
            <a:off x="5865779" y="2483988"/>
            <a:ext cx="1150800" cy="233700"/>
          </a:xfrm>
          <a:prstGeom prst="straightConnector1">
            <a:avLst/>
          </a:prstGeom>
          <a:noFill/>
          <a:ln w="9525" cap="flat" cmpd="sng">
            <a:solidFill>
              <a:srgbClr val="548135"/>
            </a:solidFill>
            <a:prstDash val="solid"/>
            <a:miter lim="800000"/>
            <a:headEnd type="none" w="sm" len="sm"/>
            <a:tailEnd type="none" w="sm" len="sm"/>
          </a:ln>
        </p:spPr>
      </p:cxnSp>
      <p:cxnSp>
        <p:nvCxnSpPr>
          <p:cNvPr id="279" name="Google Shape;279;g2f3c4cc8098_1_197"/>
          <p:cNvCxnSpPr>
            <a:stCxn id="277" idx="2"/>
            <a:endCxn id="266" idx="1"/>
          </p:cNvCxnSpPr>
          <p:nvPr/>
        </p:nvCxnSpPr>
        <p:spPr>
          <a:xfrm>
            <a:off x="8006252" y="2555304"/>
            <a:ext cx="5400" cy="621000"/>
          </a:xfrm>
          <a:prstGeom prst="straightConnector1">
            <a:avLst/>
          </a:prstGeom>
          <a:noFill/>
          <a:ln w="9525" cap="flat" cmpd="sng">
            <a:solidFill>
              <a:srgbClr val="E47527"/>
            </a:solidFill>
            <a:prstDash val="solid"/>
            <a:miter lim="800000"/>
            <a:headEnd type="none" w="sm" len="sm"/>
            <a:tailEnd type="none" w="sm" len="sm"/>
          </a:ln>
        </p:spPr>
      </p:cxnSp>
      <p:sp>
        <p:nvSpPr>
          <p:cNvPr id="280" name="Google Shape;280;g2f3c4cc8098_1_197"/>
          <p:cNvSpPr txBox="1"/>
          <p:nvPr/>
        </p:nvSpPr>
        <p:spPr>
          <a:xfrm>
            <a:off x="6599683" y="2804579"/>
            <a:ext cx="312900" cy="369300"/>
          </a:xfrm>
          <a:prstGeom prst="rect">
            <a:avLst/>
          </a:pr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1</a:t>
            </a:r>
            <a:endParaRPr sz="1400" b="0" i="0" u="none" strike="noStrike" cap="none">
              <a:solidFill>
                <a:srgbClr val="000000"/>
              </a:solidFill>
              <a:latin typeface="Arial"/>
              <a:ea typeface="Arial"/>
              <a:cs typeface="Arial"/>
              <a:sym typeface="Arial"/>
            </a:endParaRPr>
          </a:p>
        </p:txBody>
      </p:sp>
      <p:sp>
        <p:nvSpPr>
          <p:cNvPr id="281" name="Google Shape;281;g2f3c4cc8098_1_197"/>
          <p:cNvSpPr txBox="1"/>
          <p:nvPr/>
        </p:nvSpPr>
        <p:spPr>
          <a:xfrm>
            <a:off x="9020196" y="2763635"/>
            <a:ext cx="312900" cy="369300"/>
          </a:xfrm>
          <a:prstGeom prst="rect">
            <a:avLst/>
          </a:pr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1</a:t>
            </a:r>
            <a:endParaRPr sz="1400" b="0" i="0" u="none" strike="noStrike" cap="none">
              <a:solidFill>
                <a:srgbClr val="000000"/>
              </a:solidFill>
              <a:latin typeface="Arial"/>
              <a:ea typeface="Arial"/>
              <a:cs typeface="Arial"/>
              <a:sym typeface="Arial"/>
            </a:endParaRPr>
          </a:p>
        </p:txBody>
      </p:sp>
      <p:sp>
        <p:nvSpPr>
          <p:cNvPr id="282" name="Google Shape;282;g2f3c4cc8098_1_197"/>
          <p:cNvSpPr txBox="1"/>
          <p:nvPr/>
        </p:nvSpPr>
        <p:spPr>
          <a:xfrm>
            <a:off x="7863040" y="3892472"/>
            <a:ext cx="312900" cy="369300"/>
          </a:xfrm>
          <a:prstGeom prst="rect">
            <a:avLst/>
          </a:pr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2</a:t>
            </a:r>
            <a:endParaRPr sz="1400" b="0" i="0" u="none" strike="noStrike" cap="none">
              <a:solidFill>
                <a:srgbClr val="000000"/>
              </a:solidFill>
              <a:latin typeface="Arial"/>
              <a:ea typeface="Arial"/>
              <a:cs typeface="Arial"/>
              <a:sym typeface="Arial"/>
            </a:endParaRPr>
          </a:p>
        </p:txBody>
      </p:sp>
      <p:sp>
        <p:nvSpPr>
          <p:cNvPr id="283" name="Google Shape;283;g2f3c4cc8098_1_197"/>
          <p:cNvSpPr txBox="1"/>
          <p:nvPr/>
        </p:nvSpPr>
        <p:spPr>
          <a:xfrm>
            <a:off x="7465378" y="5334319"/>
            <a:ext cx="1243200" cy="523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E47527"/>
                </a:solidFill>
                <a:latin typeface="Calibri"/>
                <a:ea typeface="Calibri"/>
                <a:cs typeface="Calibri"/>
                <a:sym typeface="Calibri"/>
              </a:rPr>
              <a:t>eduGAIN Metadata</a:t>
            </a:r>
            <a:endParaRPr sz="1400" b="0" i="0" u="none" strike="noStrike" cap="none">
              <a:solidFill>
                <a:srgbClr val="000000"/>
              </a:solidFill>
              <a:latin typeface="Arial"/>
              <a:ea typeface="Arial"/>
              <a:cs typeface="Arial"/>
              <a:sym typeface="Arial"/>
            </a:endParaRPr>
          </a:p>
        </p:txBody>
      </p:sp>
      <p:cxnSp>
        <p:nvCxnSpPr>
          <p:cNvPr id="284" name="Google Shape;284;g2f3c4cc8098_1_197"/>
          <p:cNvCxnSpPr/>
          <p:nvPr/>
        </p:nvCxnSpPr>
        <p:spPr>
          <a:xfrm>
            <a:off x="8007202" y="4987041"/>
            <a:ext cx="40500" cy="345300"/>
          </a:xfrm>
          <a:prstGeom prst="straightConnector1">
            <a:avLst/>
          </a:prstGeom>
          <a:noFill/>
          <a:ln w="9525" cap="flat" cmpd="sng">
            <a:solidFill>
              <a:srgbClr val="E47527"/>
            </a:solidFill>
            <a:prstDash val="solid"/>
            <a:miter lim="800000"/>
            <a:headEnd type="none" w="sm" len="sm"/>
            <a:tailEnd type="none" w="sm" len="sm"/>
          </a:ln>
        </p:spPr>
      </p:cxnSp>
      <p:sp>
        <p:nvSpPr>
          <p:cNvPr id="285" name="Google Shape;285;g2f3c4cc8098_1_197"/>
          <p:cNvSpPr txBox="1"/>
          <p:nvPr/>
        </p:nvSpPr>
        <p:spPr>
          <a:xfrm>
            <a:off x="8838268" y="4980550"/>
            <a:ext cx="312900" cy="369300"/>
          </a:xfrm>
          <a:prstGeom prst="rect">
            <a:avLst/>
          </a:pr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3</a:t>
            </a:r>
            <a:endParaRPr sz="1400" b="0" i="0" u="none" strike="noStrike" cap="none">
              <a:solidFill>
                <a:srgbClr val="000000"/>
              </a:solidFill>
              <a:latin typeface="Arial"/>
              <a:ea typeface="Arial"/>
              <a:cs typeface="Arial"/>
              <a:sym typeface="Arial"/>
            </a:endParaRPr>
          </a:p>
        </p:txBody>
      </p:sp>
      <p:sp>
        <p:nvSpPr>
          <p:cNvPr id="286" name="Google Shape;286;g2f3c4cc8098_1_197"/>
          <p:cNvSpPr txBox="1"/>
          <p:nvPr/>
        </p:nvSpPr>
        <p:spPr>
          <a:xfrm>
            <a:off x="7022786" y="5004628"/>
            <a:ext cx="312900" cy="369300"/>
          </a:xfrm>
          <a:prstGeom prst="rect">
            <a:avLst/>
          </a:pr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3</a:t>
            </a:r>
            <a:endParaRPr sz="1400" b="0" i="0" u="none" strike="noStrike" cap="none">
              <a:solidFill>
                <a:srgbClr val="000000"/>
              </a:solidFill>
              <a:latin typeface="Arial"/>
              <a:ea typeface="Arial"/>
              <a:cs typeface="Arial"/>
              <a:sym typeface="Arial"/>
            </a:endParaRPr>
          </a:p>
        </p:txBody>
      </p:sp>
      <p:cxnSp>
        <p:nvCxnSpPr>
          <p:cNvPr id="287" name="Google Shape;287;g2f3c4cc8098_1_197"/>
          <p:cNvCxnSpPr/>
          <p:nvPr/>
        </p:nvCxnSpPr>
        <p:spPr>
          <a:xfrm rot="10800000">
            <a:off x="9709454" y="4314829"/>
            <a:ext cx="0" cy="193500"/>
          </a:xfrm>
          <a:prstGeom prst="straightConnector1">
            <a:avLst/>
          </a:prstGeom>
          <a:noFill/>
          <a:ln w="28575" cap="flat" cmpd="sng">
            <a:solidFill>
              <a:srgbClr val="1F3864"/>
            </a:solidFill>
            <a:prstDash val="solid"/>
            <a:miter lim="800000"/>
            <a:headEnd type="none" w="sm" len="sm"/>
            <a:tailEnd type="triangle" w="med" len="med"/>
          </a:ln>
        </p:spPr>
      </p:cxnSp>
      <p:cxnSp>
        <p:nvCxnSpPr>
          <p:cNvPr id="288" name="Google Shape;288;g2f3c4cc8098_1_197"/>
          <p:cNvCxnSpPr/>
          <p:nvPr/>
        </p:nvCxnSpPr>
        <p:spPr>
          <a:xfrm rot="10800000" flipH="1">
            <a:off x="9859380" y="4324200"/>
            <a:ext cx="98700" cy="208200"/>
          </a:xfrm>
          <a:prstGeom prst="straightConnector1">
            <a:avLst/>
          </a:prstGeom>
          <a:noFill/>
          <a:ln w="28575" cap="flat" cmpd="sng">
            <a:solidFill>
              <a:srgbClr val="1F3864"/>
            </a:solidFill>
            <a:prstDash val="solid"/>
            <a:miter lim="800000"/>
            <a:headEnd type="none" w="sm" len="sm"/>
            <a:tailEnd type="triangle" w="med" len="med"/>
          </a:ln>
        </p:spPr>
      </p:cxnSp>
      <p:cxnSp>
        <p:nvCxnSpPr>
          <p:cNvPr id="289" name="Google Shape;289;g2f3c4cc8098_1_197"/>
          <p:cNvCxnSpPr/>
          <p:nvPr/>
        </p:nvCxnSpPr>
        <p:spPr>
          <a:xfrm rot="10800000">
            <a:off x="9458482" y="4326641"/>
            <a:ext cx="152400" cy="203400"/>
          </a:xfrm>
          <a:prstGeom prst="straightConnector1">
            <a:avLst/>
          </a:prstGeom>
          <a:noFill/>
          <a:ln w="28575" cap="flat" cmpd="sng">
            <a:solidFill>
              <a:srgbClr val="1F3864"/>
            </a:solidFill>
            <a:prstDash val="solid"/>
            <a:miter lim="800000"/>
            <a:headEnd type="none" w="sm" len="sm"/>
            <a:tailEnd type="triangle" w="med" len="med"/>
          </a:ln>
        </p:spPr>
      </p:cxnSp>
      <p:cxnSp>
        <p:nvCxnSpPr>
          <p:cNvPr id="290" name="Google Shape;290;g2f3c4cc8098_1_197"/>
          <p:cNvCxnSpPr/>
          <p:nvPr/>
        </p:nvCxnSpPr>
        <p:spPr>
          <a:xfrm rot="10800000">
            <a:off x="6204253" y="4299802"/>
            <a:ext cx="0" cy="193500"/>
          </a:xfrm>
          <a:prstGeom prst="straightConnector1">
            <a:avLst/>
          </a:prstGeom>
          <a:noFill/>
          <a:ln w="28575" cap="flat" cmpd="sng">
            <a:solidFill>
              <a:srgbClr val="385623"/>
            </a:solidFill>
            <a:prstDash val="solid"/>
            <a:miter lim="800000"/>
            <a:headEnd type="none" w="sm" len="sm"/>
            <a:tailEnd type="triangle" w="med" len="med"/>
          </a:ln>
        </p:spPr>
      </p:cxnSp>
      <p:cxnSp>
        <p:nvCxnSpPr>
          <p:cNvPr id="291" name="Google Shape;291;g2f3c4cc8098_1_197"/>
          <p:cNvCxnSpPr/>
          <p:nvPr/>
        </p:nvCxnSpPr>
        <p:spPr>
          <a:xfrm rot="10800000" flipH="1">
            <a:off x="6354179" y="4309173"/>
            <a:ext cx="98700" cy="208200"/>
          </a:xfrm>
          <a:prstGeom prst="straightConnector1">
            <a:avLst/>
          </a:prstGeom>
          <a:noFill/>
          <a:ln w="28575" cap="flat" cmpd="sng">
            <a:solidFill>
              <a:srgbClr val="385623"/>
            </a:solidFill>
            <a:prstDash val="solid"/>
            <a:miter lim="800000"/>
            <a:headEnd type="none" w="sm" len="sm"/>
            <a:tailEnd type="triangle" w="med" len="med"/>
          </a:ln>
        </p:spPr>
      </p:cxnSp>
      <p:cxnSp>
        <p:nvCxnSpPr>
          <p:cNvPr id="292" name="Google Shape;292;g2f3c4cc8098_1_197"/>
          <p:cNvCxnSpPr/>
          <p:nvPr/>
        </p:nvCxnSpPr>
        <p:spPr>
          <a:xfrm rot="10800000">
            <a:off x="5953279" y="4311614"/>
            <a:ext cx="152400" cy="203400"/>
          </a:xfrm>
          <a:prstGeom prst="straightConnector1">
            <a:avLst/>
          </a:prstGeom>
          <a:noFill/>
          <a:ln w="28575" cap="flat" cmpd="sng">
            <a:solidFill>
              <a:srgbClr val="385623"/>
            </a:solidFill>
            <a:prstDash val="solid"/>
            <a:miter lim="800000"/>
            <a:headEnd type="none" w="sm" len="sm"/>
            <a:tailEnd type="triangle" w="med" len="med"/>
          </a:ln>
        </p:spPr>
      </p:cxnSp>
      <p:sp>
        <p:nvSpPr>
          <p:cNvPr id="293" name="Google Shape;293;g2f3c4cc8098_1_197"/>
          <p:cNvSpPr txBox="1"/>
          <p:nvPr/>
        </p:nvSpPr>
        <p:spPr>
          <a:xfrm>
            <a:off x="6472636" y="4227316"/>
            <a:ext cx="260700" cy="3693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4</a:t>
            </a:r>
            <a:endParaRPr sz="1400" b="0" i="0" u="none" strike="noStrike" cap="none">
              <a:solidFill>
                <a:srgbClr val="000000"/>
              </a:solidFill>
              <a:latin typeface="Arial"/>
              <a:ea typeface="Arial"/>
              <a:cs typeface="Arial"/>
              <a:sym typeface="Arial"/>
            </a:endParaRPr>
          </a:p>
        </p:txBody>
      </p:sp>
      <p:sp>
        <p:nvSpPr>
          <p:cNvPr id="294" name="Google Shape;294;g2f3c4cc8098_1_197"/>
          <p:cNvSpPr txBox="1"/>
          <p:nvPr/>
        </p:nvSpPr>
        <p:spPr>
          <a:xfrm>
            <a:off x="9110661" y="4225168"/>
            <a:ext cx="260700" cy="3693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4</a:t>
            </a:r>
            <a:endParaRPr sz="1400" b="0" i="0" u="none" strike="noStrike" cap="none">
              <a:solidFill>
                <a:srgbClr val="000000"/>
              </a:solidFill>
              <a:latin typeface="Arial"/>
              <a:ea typeface="Arial"/>
              <a:cs typeface="Arial"/>
              <a:sym typeface="Arial"/>
            </a:endParaRPr>
          </a:p>
        </p:txBody>
      </p:sp>
      <p:sp>
        <p:nvSpPr>
          <p:cNvPr id="295" name="Google Shape;295;g2f3c4cc8098_1_197"/>
          <p:cNvSpPr txBox="1"/>
          <p:nvPr/>
        </p:nvSpPr>
        <p:spPr>
          <a:xfrm>
            <a:off x="5205984" y="5402284"/>
            <a:ext cx="1243200" cy="523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548135"/>
                </a:solidFill>
                <a:latin typeface="Calibri"/>
                <a:ea typeface="Calibri"/>
                <a:cs typeface="Calibri"/>
                <a:sym typeface="Calibri"/>
              </a:rPr>
              <a:t>Federation Metadata</a:t>
            </a:r>
            <a:endParaRPr sz="1400" b="0" i="0" u="none" strike="noStrike" cap="none">
              <a:solidFill>
                <a:srgbClr val="000000"/>
              </a:solidFill>
              <a:latin typeface="Arial"/>
              <a:ea typeface="Arial"/>
              <a:cs typeface="Arial"/>
              <a:sym typeface="Arial"/>
            </a:endParaRPr>
          </a:p>
        </p:txBody>
      </p:sp>
      <p:cxnSp>
        <p:nvCxnSpPr>
          <p:cNvPr id="296" name="Google Shape;296;g2f3c4cc8098_1_197"/>
          <p:cNvCxnSpPr/>
          <p:nvPr/>
        </p:nvCxnSpPr>
        <p:spPr>
          <a:xfrm rot="10800000" flipH="1">
            <a:off x="5703411" y="4861104"/>
            <a:ext cx="370200" cy="290100"/>
          </a:xfrm>
          <a:prstGeom prst="straightConnector1">
            <a:avLst/>
          </a:prstGeom>
          <a:noFill/>
          <a:ln w="9525" cap="flat" cmpd="sng">
            <a:solidFill>
              <a:srgbClr val="548135"/>
            </a:solidFill>
            <a:prstDash val="solid"/>
            <a:miter lim="800000"/>
            <a:headEnd type="none" w="sm" len="sm"/>
            <a:tailEnd type="none" w="sm" len="sm"/>
          </a:ln>
        </p:spPr>
      </p:cxnSp>
      <p:pic>
        <p:nvPicPr>
          <p:cNvPr id="297" name="Google Shape;297;g2f3c4cc8098_1_197"/>
          <p:cNvPicPr preferRelativeResize="0"/>
          <p:nvPr/>
        </p:nvPicPr>
        <p:blipFill rotWithShape="1">
          <a:blip r:embed="rId3">
            <a:alphaModFix/>
          </a:blip>
          <a:srcRect/>
          <a:stretch/>
        </p:blipFill>
        <p:spPr>
          <a:xfrm>
            <a:off x="7846032" y="4545434"/>
            <a:ext cx="320435" cy="381207"/>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g2f3c4cc8098_1_248"/>
          <p:cNvSpPr txBox="1">
            <a:spLocks noGrp="1"/>
          </p:cNvSpPr>
          <p:nvPr>
            <p:ph type="title"/>
          </p:nvPr>
        </p:nvSpPr>
        <p:spPr>
          <a:xfrm>
            <a:off x="454525" y="390292"/>
            <a:ext cx="9390692" cy="752705"/>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1F4270"/>
              </a:buClr>
              <a:buSzPts val="2400"/>
              <a:buFont typeface="Calibri"/>
              <a:buNone/>
            </a:pPr>
            <a:r>
              <a:rPr lang="en-US"/>
              <a:t>A complex ecosystem</a:t>
            </a:r>
            <a:endParaRPr/>
          </a:p>
        </p:txBody>
      </p:sp>
      <p:sp>
        <p:nvSpPr>
          <p:cNvPr id="304" name="Google Shape;304;g2f3c4cc8098_1_248"/>
          <p:cNvSpPr txBox="1">
            <a:spLocks noGrp="1"/>
          </p:cNvSpPr>
          <p:nvPr>
            <p:ph type="sldNum" idx="12"/>
          </p:nvPr>
        </p:nvSpPr>
        <p:spPr>
          <a:xfrm>
            <a:off x="11452675" y="6502153"/>
            <a:ext cx="569600" cy="321399"/>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Clr>
                <a:schemeClr val="lt1"/>
              </a:buClr>
              <a:buSzPts val="1400"/>
              <a:buFont typeface="Calibri"/>
              <a:buNone/>
            </a:pPr>
            <a:fld id="{00000000-1234-1234-1234-123412341234}" type="slidenum">
              <a:rPr lang="en-US"/>
              <a:t>11</a:t>
            </a:fld>
            <a:endParaRPr/>
          </a:p>
        </p:txBody>
      </p:sp>
      <p:pic>
        <p:nvPicPr>
          <p:cNvPr id="305" name="Google Shape;305;g2f3c4cc8098_1_248"/>
          <p:cNvPicPr preferRelativeResize="0"/>
          <p:nvPr/>
        </p:nvPicPr>
        <p:blipFill rotWithShape="1">
          <a:blip r:embed="rId3">
            <a:alphaModFix/>
          </a:blip>
          <a:srcRect/>
          <a:stretch/>
        </p:blipFill>
        <p:spPr>
          <a:xfrm>
            <a:off x="949578" y="1537124"/>
            <a:ext cx="9782126" cy="39077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g2f3c4cc8098_1_269"/>
          <p:cNvSpPr txBox="1">
            <a:spLocks noGrp="1"/>
          </p:cNvSpPr>
          <p:nvPr>
            <p:ph type="title"/>
          </p:nvPr>
        </p:nvSpPr>
        <p:spPr>
          <a:xfrm>
            <a:off x="744354" y="2187410"/>
            <a:ext cx="9894723" cy="430909"/>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4000"/>
              <a:buFont typeface="Calibri"/>
              <a:buNone/>
            </a:pPr>
            <a:r>
              <a:rPr lang="en-US"/>
              <a:t>Thank You</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g2f3c4cc8098_1_73"/>
          <p:cNvSpPr txBox="1">
            <a:spLocks noGrp="1"/>
          </p:cNvSpPr>
          <p:nvPr>
            <p:ph type="title"/>
          </p:nvPr>
        </p:nvSpPr>
        <p:spPr>
          <a:xfrm>
            <a:off x="454525" y="390292"/>
            <a:ext cx="9390692" cy="752705"/>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1F4270"/>
              </a:buClr>
              <a:buSzPts val="2400"/>
              <a:buFont typeface="Calibri"/>
              <a:buNone/>
            </a:pPr>
            <a:r>
              <a:rPr lang="en-US"/>
              <a:t>eduGAIN</a:t>
            </a:r>
            <a:endParaRPr/>
          </a:p>
        </p:txBody>
      </p:sp>
      <p:sp>
        <p:nvSpPr>
          <p:cNvPr id="137" name="Google Shape;137;g2f3c4cc8098_1_73"/>
          <p:cNvSpPr txBox="1">
            <a:spLocks noGrp="1"/>
          </p:cNvSpPr>
          <p:nvPr>
            <p:ph type="sldNum" idx="12"/>
          </p:nvPr>
        </p:nvSpPr>
        <p:spPr>
          <a:xfrm>
            <a:off x="11452675" y="6502153"/>
            <a:ext cx="569600" cy="321399"/>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t>2</a:t>
            </a:fld>
            <a:endParaRPr/>
          </a:p>
        </p:txBody>
      </p:sp>
      <p:sp>
        <p:nvSpPr>
          <p:cNvPr id="138" name="Google Shape;138;g2f3c4cc8098_1_73"/>
          <p:cNvSpPr txBox="1">
            <a:spLocks noGrp="1"/>
          </p:cNvSpPr>
          <p:nvPr>
            <p:ph type="body" idx="1"/>
          </p:nvPr>
        </p:nvSpPr>
        <p:spPr>
          <a:xfrm>
            <a:off x="838200" y="1825625"/>
            <a:ext cx="10515600" cy="340059"/>
          </a:xfrm>
          <a:prstGeom prst="rect">
            <a:avLst/>
          </a:prstGeom>
          <a:noFill/>
          <a:ln>
            <a:noFill/>
          </a:ln>
        </p:spPr>
        <p:txBody>
          <a:bodyPr spcFirstLastPara="1" wrap="square" lIns="91425" tIns="45700" rIns="91425" bIns="45700" anchor="t" anchorCtr="0">
            <a:normAutofit fontScale="92500" lnSpcReduction="20000"/>
          </a:bodyPr>
          <a:lstStyle/>
          <a:p>
            <a:pPr marL="228600" lvl="0" indent="-228600" algn="l" rtl="0">
              <a:lnSpc>
                <a:spcPct val="90000"/>
              </a:lnSpc>
              <a:spcBef>
                <a:spcPts val="0"/>
              </a:spcBef>
              <a:spcAft>
                <a:spcPts val="0"/>
              </a:spcAft>
              <a:buClr>
                <a:srgbClr val="1E4E79"/>
              </a:buClr>
              <a:buSzPct val="100000"/>
              <a:buChar char="•"/>
            </a:pPr>
            <a:r>
              <a:rPr lang="en-US"/>
              <a:t>Enabling access for the global research and education community </a:t>
            </a:r>
            <a:endParaRPr/>
          </a:p>
        </p:txBody>
      </p:sp>
      <p:sp>
        <p:nvSpPr>
          <p:cNvPr id="139" name="Google Shape;139;g2f3c4cc8098_1_73"/>
          <p:cNvSpPr/>
          <p:nvPr/>
        </p:nvSpPr>
        <p:spPr>
          <a:xfrm>
            <a:off x="9044760" y="3262738"/>
            <a:ext cx="2994840" cy="1915160"/>
          </a:xfrm>
          <a:custGeom>
            <a:avLst/>
            <a:gdLst/>
            <a:ahLst/>
            <a:cxnLst/>
            <a:rect l="l" t="t" r="r" b="b"/>
            <a:pathLst>
              <a:path w="2825115" h="1915160" extrusionOk="0">
                <a:moveTo>
                  <a:pt x="2824768" y="0"/>
                </a:moveTo>
                <a:lnTo>
                  <a:pt x="0" y="0"/>
                </a:lnTo>
                <a:lnTo>
                  <a:pt x="0" y="1914598"/>
                </a:lnTo>
                <a:lnTo>
                  <a:pt x="2824768" y="1914598"/>
                </a:lnTo>
                <a:lnTo>
                  <a:pt x="2824768" y="0"/>
                </a:lnTo>
                <a:close/>
              </a:path>
            </a:pathLst>
          </a:custGeom>
          <a:solidFill>
            <a:srgbClr val="004461">
              <a:alpha val="54117"/>
            </a:srgbClr>
          </a:solid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sp>
        <p:nvSpPr>
          <p:cNvPr id="140" name="Google Shape;140;g2f3c4cc8098_1_73"/>
          <p:cNvSpPr txBox="1"/>
          <p:nvPr/>
        </p:nvSpPr>
        <p:spPr>
          <a:xfrm>
            <a:off x="9348786" y="3656348"/>
            <a:ext cx="2690814" cy="1521550"/>
          </a:xfrm>
          <a:prstGeom prst="rect">
            <a:avLst/>
          </a:prstGeom>
          <a:noFill/>
          <a:ln>
            <a:noFill/>
          </a:ln>
        </p:spPr>
        <p:txBody>
          <a:bodyPr spcFirstLastPara="1" wrap="square" lIns="0" tIns="36175" rIns="0" bIns="0" anchor="t" anchorCtr="0">
            <a:spAutoFit/>
          </a:bodyPr>
          <a:lstStyle/>
          <a:p>
            <a:pPr marL="630555" marR="0" lvl="0" indent="0" rtl="0">
              <a:lnSpc>
                <a:spcPct val="100000"/>
              </a:lnSpc>
              <a:spcBef>
                <a:spcPts val="0"/>
              </a:spcBef>
              <a:spcAft>
                <a:spcPts val="0"/>
              </a:spcAft>
              <a:buClr>
                <a:srgbClr val="FFFFFF"/>
              </a:buClr>
              <a:buSzPts val="1700"/>
              <a:buFont typeface="Calibri"/>
              <a:buNone/>
            </a:pPr>
            <a:r>
              <a:rPr lang="sr-Latn-RS" sz="1700" dirty="0">
                <a:solidFill>
                  <a:srgbClr val="FFFFFF"/>
                </a:solidFill>
                <a:latin typeface="Calibri"/>
                <a:ea typeface="Calibri"/>
                <a:cs typeface="Calibri"/>
                <a:sym typeface="Calibri"/>
              </a:rPr>
              <a:t>April</a:t>
            </a:r>
            <a:r>
              <a:rPr lang="en-US" sz="1700" dirty="0">
                <a:solidFill>
                  <a:srgbClr val="FFFFFF"/>
                </a:solidFill>
                <a:latin typeface="Calibri"/>
                <a:ea typeface="Calibri"/>
                <a:cs typeface="Calibri"/>
                <a:sym typeface="Calibri"/>
              </a:rPr>
              <a:t> </a:t>
            </a:r>
            <a:r>
              <a:rPr lang="en-US" sz="1700" b="0" i="0" u="none" strike="noStrike" cap="none" dirty="0">
                <a:solidFill>
                  <a:srgbClr val="FFFFFF"/>
                </a:solidFill>
                <a:latin typeface="Calibri"/>
                <a:ea typeface="Calibri"/>
                <a:cs typeface="Calibri"/>
                <a:sym typeface="Calibri"/>
              </a:rPr>
              <a:t>202</a:t>
            </a:r>
            <a:r>
              <a:rPr lang="sr-Latn-RS" sz="1700" b="0" i="0" u="none" strike="noStrike" cap="none" dirty="0">
                <a:solidFill>
                  <a:srgbClr val="FFFFFF"/>
                </a:solidFill>
                <a:latin typeface="Calibri"/>
                <a:ea typeface="Calibri"/>
                <a:cs typeface="Calibri"/>
                <a:sym typeface="Calibri"/>
              </a:rPr>
              <a:t>5</a:t>
            </a:r>
            <a:r>
              <a:rPr lang="en-US" sz="1700" b="0" i="0" u="none" strike="noStrike" cap="none" dirty="0">
                <a:solidFill>
                  <a:srgbClr val="FFFFFF"/>
                </a:solidFill>
                <a:latin typeface="Calibri"/>
                <a:ea typeface="Calibri"/>
                <a:cs typeface="Calibri"/>
                <a:sym typeface="Calibri"/>
              </a:rPr>
              <a:t>:</a:t>
            </a:r>
            <a:endParaRPr sz="1700" b="0" i="0" u="none" strike="noStrike" cap="none" dirty="0">
              <a:solidFill>
                <a:schemeClr val="dk1"/>
              </a:solidFill>
              <a:latin typeface="Calibri"/>
              <a:ea typeface="Calibri"/>
              <a:cs typeface="Calibri"/>
              <a:sym typeface="Calibri"/>
            </a:endParaRPr>
          </a:p>
          <a:p>
            <a:pPr marL="12700" marR="0" lvl="0" indent="0" algn="l" rtl="0">
              <a:lnSpc>
                <a:spcPct val="100000"/>
              </a:lnSpc>
              <a:spcBef>
                <a:spcPts val="259"/>
              </a:spcBef>
              <a:spcAft>
                <a:spcPts val="0"/>
              </a:spcAft>
              <a:buClr>
                <a:srgbClr val="FF9900"/>
              </a:buClr>
              <a:buSzPts val="2400"/>
              <a:buFont typeface="Calibri"/>
              <a:buNone/>
            </a:pPr>
            <a:r>
              <a:rPr lang="en-US" sz="2400" b="1" i="0" u="none" strike="noStrike" cap="none" dirty="0">
                <a:solidFill>
                  <a:srgbClr val="FF9900"/>
                </a:solidFill>
                <a:latin typeface="Calibri"/>
                <a:ea typeface="Calibri"/>
                <a:cs typeface="Calibri"/>
                <a:sym typeface="Calibri"/>
              </a:rPr>
              <a:t>* </a:t>
            </a:r>
            <a:r>
              <a:rPr lang="sr-Latn-RS" sz="1700" dirty="0">
                <a:solidFill>
                  <a:srgbClr val="FFFFFF"/>
                </a:solidFill>
                <a:latin typeface="Calibri"/>
                <a:ea typeface="Calibri"/>
                <a:cs typeface="Calibri"/>
                <a:sym typeface="Calibri"/>
              </a:rPr>
              <a:t>78</a:t>
            </a:r>
            <a:r>
              <a:rPr lang="en-US" sz="1700" b="0" i="0" u="none" strike="noStrike" cap="none" dirty="0">
                <a:solidFill>
                  <a:srgbClr val="FFFFFF"/>
                </a:solidFill>
                <a:latin typeface="Calibri"/>
                <a:ea typeface="Calibri"/>
                <a:cs typeface="Calibri"/>
                <a:sym typeface="Calibri"/>
              </a:rPr>
              <a:t> Active Federations</a:t>
            </a:r>
            <a:endParaRPr sz="1700" b="0" i="0" u="none" strike="noStrike" cap="none" dirty="0">
              <a:solidFill>
                <a:schemeClr val="dk1"/>
              </a:solidFill>
              <a:latin typeface="Calibri"/>
              <a:ea typeface="Calibri"/>
              <a:cs typeface="Calibri"/>
              <a:sym typeface="Calibri"/>
            </a:endParaRPr>
          </a:p>
          <a:p>
            <a:pPr marL="12700" marR="0" lvl="0" indent="0" algn="l" rtl="0">
              <a:lnSpc>
                <a:spcPct val="100000"/>
              </a:lnSpc>
              <a:spcBef>
                <a:spcPts val="335"/>
              </a:spcBef>
              <a:spcAft>
                <a:spcPts val="0"/>
              </a:spcAft>
              <a:buClr>
                <a:srgbClr val="1155CC"/>
              </a:buClr>
              <a:buSzPts val="2400"/>
              <a:buFont typeface="Calibri"/>
              <a:buNone/>
            </a:pPr>
            <a:r>
              <a:rPr lang="en-US" sz="2400" i="0" u="none" strike="noStrike" cap="none" dirty="0">
                <a:solidFill>
                  <a:srgbClr val="1155CC"/>
                </a:solidFill>
                <a:latin typeface="Calibri"/>
                <a:ea typeface="Calibri"/>
                <a:cs typeface="Calibri"/>
                <a:sym typeface="Calibri"/>
              </a:rPr>
              <a:t>* </a:t>
            </a:r>
            <a:r>
              <a:rPr lang="sr-Latn-RS" sz="1700" i="0" u="none" strike="noStrike" cap="none" dirty="0">
                <a:solidFill>
                  <a:srgbClr val="FFFFFF"/>
                </a:solidFill>
                <a:latin typeface="Calibri"/>
                <a:ea typeface="Calibri"/>
                <a:cs typeface="Calibri"/>
                <a:sym typeface="Calibri"/>
              </a:rPr>
              <a:t>10</a:t>
            </a:r>
            <a:r>
              <a:rPr lang="en-US" sz="1700" i="0" u="none" strike="noStrike" cap="none" dirty="0">
                <a:solidFill>
                  <a:srgbClr val="FFFFFF"/>
                </a:solidFill>
                <a:latin typeface="Calibri"/>
                <a:ea typeface="Calibri"/>
                <a:cs typeface="Calibri"/>
                <a:sym typeface="Calibri"/>
              </a:rPr>
              <a:t> Candidate</a:t>
            </a:r>
            <a:r>
              <a:rPr lang="sr-Latn-RS" sz="1700" i="0" u="none" strike="noStrike" cap="none" dirty="0">
                <a:solidFill>
                  <a:srgbClr val="FFFFFF"/>
                </a:solidFill>
                <a:latin typeface="Calibri"/>
                <a:ea typeface="Calibri"/>
                <a:cs typeface="Calibri"/>
                <a:sym typeface="Calibri"/>
              </a:rPr>
              <a:t> </a:t>
            </a:r>
            <a:r>
              <a:rPr lang="en-US" sz="1700" i="0" u="none" strike="noStrike" cap="none" dirty="0">
                <a:solidFill>
                  <a:srgbClr val="FFFFFF"/>
                </a:solidFill>
                <a:latin typeface="Calibri"/>
                <a:ea typeface="Calibri"/>
                <a:cs typeface="Calibri"/>
                <a:sym typeface="Calibri"/>
              </a:rPr>
              <a:t>Federations</a:t>
            </a:r>
            <a:endParaRPr sz="1700" i="0" u="none" strike="noStrike" cap="none" dirty="0">
              <a:solidFill>
                <a:schemeClr val="dk1"/>
              </a:solidFill>
              <a:latin typeface="Calibri"/>
              <a:ea typeface="Calibri"/>
              <a:cs typeface="Calibri"/>
              <a:sym typeface="Calibri"/>
            </a:endParaRPr>
          </a:p>
          <a:p>
            <a:pPr marL="12700" marR="0" lvl="0" indent="0" algn="l" rtl="0">
              <a:lnSpc>
                <a:spcPct val="100000"/>
              </a:lnSpc>
              <a:spcBef>
                <a:spcPts val="310"/>
              </a:spcBef>
              <a:spcAft>
                <a:spcPts val="0"/>
              </a:spcAft>
              <a:buClr>
                <a:srgbClr val="00C000"/>
              </a:buClr>
              <a:buSzPts val="2400"/>
              <a:buFont typeface="Calibri"/>
              <a:buNone/>
            </a:pPr>
            <a:r>
              <a:rPr lang="en-US" sz="2400" b="1" i="0" u="none" strike="noStrike" cap="none" dirty="0">
                <a:solidFill>
                  <a:srgbClr val="00C000"/>
                </a:solidFill>
                <a:latin typeface="Calibri"/>
                <a:ea typeface="Calibri"/>
                <a:cs typeface="Calibri"/>
                <a:sym typeface="Calibri"/>
              </a:rPr>
              <a:t>* </a:t>
            </a:r>
            <a:r>
              <a:rPr lang="en-US" sz="1700" b="0" i="0" u="none" strike="noStrike" cap="none" dirty="0">
                <a:solidFill>
                  <a:srgbClr val="FFFFFF"/>
                </a:solidFill>
                <a:latin typeface="Calibri"/>
                <a:ea typeface="Calibri"/>
                <a:cs typeface="Calibri"/>
                <a:sym typeface="Calibri"/>
              </a:rPr>
              <a:t>9</a:t>
            </a:r>
            <a:r>
              <a:rPr lang="sr-Latn-RS" sz="1700" b="0" i="0" u="none" strike="noStrike" cap="none" dirty="0">
                <a:solidFill>
                  <a:srgbClr val="FFFFFF"/>
                </a:solidFill>
                <a:latin typeface="Calibri"/>
                <a:ea typeface="Calibri"/>
                <a:cs typeface="Calibri"/>
                <a:sym typeface="Calibri"/>
              </a:rPr>
              <a:t>700</a:t>
            </a:r>
            <a:r>
              <a:rPr lang="en-US" sz="1700" b="0" i="0" u="none" strike="noStrike" cap="none" dirty="0">
                <a:solidFill>
                  <a:srgbClr val="FFFFFF"/>
                </a:solidFill>
                <a:latin typeface="Calibri"/>
                <a:ea typeface="Calibri"/>
                <a:cs typeface="Calibri"/>
                <a:sym typeface="Calibri"/>
              </a:rPr>
              <a:t>+ entities</a:t>
            </a:r>
            <a:endParaRPr sz="1700" b="0" i="0" u="none" strike="noStrike" cap="none" dirty="0">
              <a:solidFill>
                <a:schemeClr val="dk1"/>
              </a:solidFill>
              <a:latin typeface="Calibri"/>
              <a:ea typeface="Calibri"/>
              <a:cs typeface="Calibri"/>
              <a:sym typeface="Calibri"/>
            </a:endParaRPr>
          </a:p>
        </p:txBody>
      </p:sp>
      <p:pic>
        <p:nvPicPr>
          <p:cNvPr id="3" name="Picture 2">
            <a:extLst>
              <a:ext uri="{FF2B5EF4-FFF2-40B4-BE49-F238E27FC236}">
                <a16:creationId xmlns:a16="http://schemas.microsoft.com/office/drawing/2014/main" id="{15A5E3BE-1DCA-49CE-8393-BDB48FCEFEEA}"/>
              </a:ext>
            </a:extLst>
          </p:cNvPr>
          <p:cNvPicPr>
            <a:picLocks noChangeAspect="1"/>
          </p:cNvPicPr>
          <p:nvPr/>
        </p:nvPicPr>
        <p:blipFill>
          <a:blip r:embed="rId3"/>
          <a:stretch>
            <a:fillRect/>
          </a:stretch>
        </p:blipFill>
        <p:spPr>
          <a:xfrm>
            <a:off x="944909" y="2368051"/>
            <a:ext cx="7815652" cy="407390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g2f3c4cc8098_1_83"/>
          <p:cNvSpPr txBox="1">
            <a:spLocks noGrp="1"/>
          </p:cNvSpPr>
          <p:nvPr>
            <p:ph type="title"/>
          </p:nvPr>
        </p:nvSpPr>
        <p:spPr>
          <a:xfrm>
            <a:off x="454525" y="390292"/>
            <a:ext cx="9390692" cy="752705"/>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1F4270"/>
              </a:buClr>
              <a:buSzPts val="2400"/>
              <a:buFont typeface="Calibri"/>
              <a:buNone/>
            </a:pPr>
            <a:r>
              <a:rPr lang="en-US"/>
              <a:t>The beginning of eduGAIN</a:t>
            </a:r>
            <a:endParaRPr/>
          </a:p>
        </p:txBody>
      </p:sp>
      <p:sp>
        <p:nvSpPr>
          <p:cNvPr id="148" name="Google Shape;148;g2f3c4cc8098_1_83"/>
          <p:cNvSpPr txBox="1">
            <a:spLocks noGrp="1"/>
          </p:cNvSpPr>
          <p:nvPr>
            <p:ph type="sldNum" idx="12"/>
          </p:nvPr>
        </p:nvSpPr>
        <p:spPr>
          <a:xfrm>
            <a:off x="11452675" y="6502153"/>
            <a:ext cx="569600" cy="321399"/>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t>3</a:t>
            </a:fld>
            <a:endParaRPr/>
          </a:p>
        </p:txBody>
      </p:sp>
      <p:grpSp>
        <p:nvGrpSpPr>
          <p:cNvPr id="149" name="Google Shape;149;g2f3c4cc8098_1_83"/>
          <p:cNvGrpSpPr/>
          <p:nvPr/>
        </p:nvGrpSpPr>
        <p:grpSpPr>
          <a:xfrm>
            <a:off x="1559496" y="1250287"/>
            <a:ext cx="7920990" cy="4824730"/>
            <a:chOff x="1559496" y="1250287"/>
            <a:chExt cx="7920990" cy="4824730"/>
          </a:xfrm>
        </p:grpSpPr>
        <p:pic>
          <p:nvPicPr>
            <p:cNvPr id="150" name="Google Shape;150;g2f3c4cc8098_1_83"/>
            <p:cNvPicPr preferRelativeResize="0"/>
            <p:nvPr/>
          </p:nvPicPr>
          <p:blipFill rotWithShape="1">
            <a:blip r:embed="rId3">
              <a:alphaModFix/>
            </a:blip>
            <a:srcRect/>
            <a:stretch/>
          </p:blipFill>
          <p:spPr>
            <a:xfrm>
              <a:off x="2691383" y="1801368"/>
              <a:ext cx="5657088" cy="3724655"/>
            </a:xfrm>
            <a:prstGeom prst="rect">
              <a:avLst/>
            </a:prstGeom>
            <a:noFill/>
            <a:ln>
              <a:noFill/>
            </a:ln>
          </p:spPr>
        </p:pic>
        <p:sp>
          <p:nvSpPr>
            <p:cNvPr id="151" name="Google Shape;151;g2f3c4cc8098_1_83"/>
            <p:cNvSpPr/>
            <p:nvPr/>
          </p:nvSpPr>
          <p:spPr>
            <a:xfrm>
              <a:off x="1559496" y="1250287"/>
              <a:ext cx="7920990" cy="4824730"/>
            </a:xfrm>
            <a:custGeom>
              <a:avLst/>
              <a:gdLst/>
              <a:ahLst/>
              <a:cxnLst/>
              <a:rect l="l" t="t" r="r" b="b"/>
              <a:pathLst>
                <a:path w="7920990" h="4824730" extrusionOk="0">
                  <a:moveTo>
                    <a:pt x="0" y="0"/>
                  </a:moveTo>
                  <a:lnTo>
                    <a:pt x="7920880" y="0"/>
                  </a:lnTo>
                  <a:lnTo>
                    <a:pt x="7920880" y="4824536"/>
                  </a:lnTo>
                  <a:lnTo>
                    <a:pt x="0" y="4824536"/>
                  </a:lnTo>
                  <a:lnTo>
                    <a:pt x="0" y="0"/>
                  </a:lnTo>
                  <a:close/>
                </a:path>
              </a:pathLst>
            </a:custGeom>
            <a:noFill/>
            <a:ln w="76200" cap="flat" cmpd="sng">
              <a:solidFill>
                <a:srgbClr val="00B05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g2f57d2c268b_1_1"/>
          <p:cNvSpPr txBox="1">
            <a:spLocks noGrp="1"/>
          </p:cNvSpPr>
          <p:nvPr>
            <p:ph type="title"/>
          </p:nvPr>
        </p:nvSpPr>
        <p:spPr>
          <a:xfrm>
            <a:off x="454525" y="390292"/>
            <a:ext cx="9390600" cy="752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What is eduGAIN?</a:t>
            </a:r>
            <a:endParaRPr/>
          </a:p>
        </p:txBody>
      </p:sp>
      <p:sp>
        <p:nvSpPr>
          <p:cNvPr id="157" name="Google Shape;157;g2f57d2c268b_1_1"/>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rmAutofit/>
          </a:bodyPr>
          <a:lstStyle/>
          <a:p>
            <a:pPr marL="0" lvl="0" indent="0" algn="l" rtl="0">
              <a:lnSpc>
                <a:spcPct val="114000"/>
              </a:lnSpc>
              <a:spcBef>
                <a:spcPts val="1000"/>
              </a:spcBef>
              <a:spcAft>
                <a:spcPts val="0"/>
              </a:spcAft>
              <a:buClr>
                <a:schemeClr val="dk1"/>
              </a:buClr>
              <a:buSzPts val="1100"/>
              <a:buFont typeface="Arial"/>
              <a:buNone/>
            </a:pPr>
            <a:r>
              <a:rPr lang="en-US" sz="1800">
                <a:solidFill>
                  <a:schemeClr val="dk1"/>
                </a:solidFill>
                <a:latin typeface="Arial"/>
                <a:ea typeface="Arial"/>
                <a:cs typeface="Arial"/>
                <a:sym typeface="Arial"/>
              </a:rPr>
              <a:t>•</a:t>
            </a:r>
            <a:r>
              <a:rPr lang="en-US" i="1">
                <a:solidFill>
                  <a:srgbClr val="1E4E79"/>
                </a:solidFill>
              </a:rPr>
              <a:t>eduGAIN provides an efficient, flexible way for participating federations, and their affiliated users and services, to </a:t>
            </a:r>
            <a:r>
              <a:rPr lang="en-US" b="1" i="1">
                <a:solidFill>
                  <a:srgbClr val="1E4E79"/>
                </a:solidFill>
              </a:rPr>
              <a:t>interconnect</a:t>
            </a:r>
            <a:br>
              <a:rPr lang="en-US" b="1" i="1">
                <a:solidFill>
                  <a:srgbClr val="1E4E79"/>
                </a:solidFill>
              </a:rPr>
            </a:br>
            <a:endParaRPr b="1" i="1">
              <a:solidFill>
                <a:srgbClr val="1E4E79"/>
              </a:solidFill>
            </a:endParaRPr>
          </a:p>
          <a:p>
            <a:pPr marL="0" lvl="0" indent="0" algn="l" rtl="0">
              <a:lnSpc>
                <a:spcPct val="115000"/>
              </a:lnSpc>
              <a:spcBef>
                <a:spcPts val="0"/>
              </a:spcBef>
              <a:spcAft>
                <a:spcPts val="0"/>
              </a:spcAft>
              <a:buClr>
                <a:schemeClr val="dk1"/>
              </a:buClr>
              <a:buSzPts val="1100"/>
              <a:buFont typeface="Arial"/>
              <a:buNone/>
            </a:pPr>
            <a:r>
              <a:rPr lang="en-US" sz="1800">
                <a:solidFill>
                  <a:schemeClr val="dk1"/>
                </a:solidFill>
                <a:latin typeface="Arial"/>
                <a:ea typeface="Arial"/>
                <a:cs typeface="Arial"/>
                <a:sym typeface="Arial"/>
              </a:rPr>
              <a:t>•</a:t>
            </a:r>
            <a:r>
              <a:rPr lang="en-US" i="1">
                <a:solidFill>
                  <a:srgbClr val="1E4E79"/>
                </a:solidFill>
              </a:rPr>
              <a:t>The eduGAIN Interfederation service is intended to </a:t>
            </a:r>
            <a:r>
              <a:rPr lang="en-US" b="1" i="1">
                <a:solidFill>
                  <a:srgbClr val="1E4E79"/>
                </a:solidFill>
              </a:rPr>
              <a:t>enable the trustworthy exchange of information related to identity, authentication and authorisation </a:t>
            </a:r>
            <a:r>
              <a:rPr lang="en-US" i="1">
                <a:solidFill>
                  <a:srgbClr val="1E4E79"/>
                </a:solidFill>
              </a:rPr>
              <a:t>between the member federations</a:t>
            </a:r>
            <a:br>
              <a:rPr lang="en-US" i="1">
                <a:solidFill>
                  <a:srgbClr val="1E4E79"/>
                </a:solidFill>
              </a:rPr>
            </a:br>
            <a:endParaRPr i="1">
              <a:solidFill>
                <a:srgbClr val="1E4E79"/>
              </a:solidFill>
            </a:endParaRPr>
          </a:p>
          <a:p>
            <a:pPr marL="0" lvl="0" indent="0" algn="l" rtl="0">
              <a:lnSpc>
                <a:spcPct val="114000"/>
              </a:lnSpc>
              <a:spcBef>
                <a:spcPts val="100"/>
              </a:spcBef>
              <a:spcAft>
                <a:spcPts val="0"/>
              </a:spcAft>
              <a:buClr>
                <a:schemeClr val="dk1"/>
              </a:buClr>
              <a:buSzPts val="1100"/>
              <a:buFont typeface="Arial"/>
              <a:buNone/>
            </a:pPr>
            <a:r>
              <a:rPr lang="en-US" sz="1800">
                <a:solidFill>
                  <a:schemeClr val="dk1"/>
                </a:solidFill>
                <a:latin typeface="Arial"/>
                <a:ea typeface="Arial"/>
                <a:cs typeface="Arial"/>
                <a:sym typeface="Arial"/>
              </a:rPr>
              <a:t>•</a:t>
            </a:r>
            <a:r>
              <a:rPr lang="en-US" i="1">
                <a:solidFill>
                  <a:srgbClr val="1E4E79"/>
                </a:solidFill>
              </a:rPr>
              <a:t>eduGAIN </a:t>
            </a:r>
            <a:r>
              <a:rPr lang="en-US" b="1" i="1">
                <a:solidFill>
                  <a:srgbClr val="1E4E79"/>
                </a:solidFill>
              </a:rPr>
              <a:t>allows students and researchers to securely access a world of educational resources </a:t>
            </a:r>
            <a:r>
              <a:rPr lang="en-US" i="1">
                <a:solidFill>
                  <a:srgbClr val="1E4E79"/>
                </a:solidFill>
              </a:rPr>
              <a:t>using a single sign-on</a:t>
            </a:r>
            <a:endParaRPr i="1">
              <a:solidFill>
                <a:srgbClr val="1E4E79"/>
              </a:solidFill>
            </a:endParaRPr>
          </a:p>
          <a:p>
            <a:pPr marL="0" lvl="0" indent="0" algn="l" rtl="0">
              <a:spcBef>
                <a:spcPts val="1000"/>
              </a:spcBef>
              <a:spcAft>
                <a:spcPts val="0"/>
              </a:spcAft>
              <a:buNone/>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g2f3c4cc8098_1_92"/>
          <p:cNvSpPr txBox="1">
            <a:spLocks noGrp="1"/>
          </p:cNvSpPr>
          <p:nvPr>
            <p:ph type="title"/>
          </p:nvPr>
        </p:nvSpPr>
        <p:spPr>
          <a:xfrm>
            <a:off x="454525" y="390292"/>
            <a:ext cx="9390692" cy="752705"/>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1F4270"/>
              </a:buClr>
              <a:buSzPts val="2400"/>
              <a:buFont typeface="Calibri"/>
              <a:buNone/>
            </a:pPr>
            <a:r>
              <a:rPr lang="en-US"/>
              <a:t>eduGAIN</a:t>
            </a:r>
            <a:endParaRPr/>
          </a:p>
        </p:txBody>
      </p:sp>
      <p:sp>
        <p:nvSpPr>
          <p:cNvPr id="164" name="Google Shape;164;g2f3c4cc8098_1_92"/>
          <p:cNvSpPr txBox="1">
            <a:spLocks noGrp="1"/>
          </p:cNvSpPr>
          <p:nvPr>
            <p:ph type="sldNum" idx="12"/>
          </p:nvPr>
        </p:nvSpPr>
        <p:spPr>
          <a:xfrm>
            <a:off x="11452675" y="6502153"/>
            <a:ext cx="569600" cy="321399"/>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t>5</a:t>
            </a:fld>
            <a:endParaRPr/>
          </a:p>
        </p:txBody>
      </p:sp>
      <p:sp>
        <p:nvSpPr>
          <p:cNvPr id="165" name="Google Shape;165;g2f3c4cc8098_1_92"/>
          <p:cNvSpPr txBox="1">
            <a:spLocks noGrp="1"/>
          </p:cNvSpPr>
          <p:nvPr>
            <p:ph type="body" idx="1"/>
          </p:nvPr>
        </p:nvSpPr>
        <p:spPr>
          <a:xfrm>
            <a:off x="838200" y="5245768"/>
            <a:ext cx="10515600" cy="931194"/>
          </a:xfrm>
          <a:prstGeom prst="rect">
            <a:avLst/>
          </a:prstGeom>
          <a:noFill/>
          <a:ln>
            <a:noFill/>
          </a:ln>
        </p:spPr>
        <p:txBody>
          <a:bodyPr spcFirstLastPara="1" wrap="square" lIns="91425" tIns="45700" rIns="91425" bIns="45700" anchor="t" anchorCtr="0">
            <a:normAutofit fontScale="92500" lnSpcReduction="10000"/>
          </a:bodyPr>
          <a:lstStyle/>
          <a:p>
            <a:pPr marL="0" lvl="0" indent="0" algn="l" rtl="0">
              <a:lnSpc>
                <a:spcPct val="90000"/>
              </a:lnSpc>
              <a:spcBef>
                <a:spcPts val="0"/>
              </a:spcBef>
              <a:spcAft>
                <a:spcPts val="0"/>
              </a:spcAft>
              <a:buClr>
                <a:srgbClr val="1E4E79"/>
              </a:buClr>
              <a:buSzPct val="100000"/>
              <a:buNone/>
            </a:pPr>
            <a:r>
              <a:rPr lang="en-US"/>
              <a:t>The eduGAIN is an </a:t>
            </a:r>
            <a:r>
              <a:rPr lang="en-US" b="1"/>
              <a:t>inter-federation</a:t>
            </a:r>
            <a:r>
              <a:rPr lang="en-US"/>
              <a:t> service that connects identity federations around the world, simplifying access to content, services and resources for the global research and education community. </a:t>
            </a:r>
            <a:endParaRPr/>
          </a:p>
          <a:p>
            <a:pPr marL="228600" lvl="0" indent="-87629" algn="l" rtl="0">
              <a:lnSpc>
                <a:spcPct val="90000"/>
              </a:lnSpc>
              <a:spcBef>
                <a:spcPts val="1000"/>
              </a:spcBef>
              <a:spcAft>
                <a:spcPts val="0"/>
              </a:spcAft>
              <a:buClr>
                <a:srgbClr val="1E4E79"/>
              </a:buClr>
              <a:buSzPct val="100000"/>
              <a:buNone/>
            </a:pPr>
            <a:endParaRPr/>
          </a:p>
        </p:txBody>
      </p:sp>
      <p:pic>
        <p:nvPicPr>
          <p:cNvPr id="166" name="Google Shape;166;g2f3c4cc8098_1_92"/>
          <p:cNvPicPr preferRelativeResize="0"/>
          <p:nvPr/>
        </p:nvPicPr>
        <p:blipFill rotWithShape="1">
          <a:blip r:embed="rId3">
            <a:alphaModFix/>
          </a:blip>
          <a:srcRect/>
          <a:stretch/>
        </p:blipFill>
        <p:spPr>
          <a:xfrm>
            <a:off x="901451" y="1087945"/>
            <a:ext cx="9782126" cy="39077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g2f3c4cc8098_1_100"/>
          <p:cNvSpPr txBox="1">
            <a:spLocks noGrp="1"/>
          </p:cNvSpPr>
          <p:nvPr>
            <p:ph type="title"/>
          </p:nvPr>
        </p:nvSpPr>
        <p:spPr>
          <a:xfrm>
            <a:off x="454525" y="390292"/>
            <a:ext cx="9390692" cy="752705"/>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1F4270"/>
              </a:buClr>
              <a:buSzPts val="2400"/>
              <a:buFont typeface="Calibri"/>
              <a:buNone/>
            </a:pPr>
            <a:r>
              <a:rPr lang="en-US"/>
              <a:t>Who benefits from eduGAIN?</a:t>
            </a:r>
            <a:endParaRPr/>
          </a:p>
        </p:txBody>
      </p:sp>
      <p:sp>
        <p:nvSpPr>
          <p:cNvPr id="173" name="Google Shape;173;g2f3c4cc8098_1_100"/>
          <p:cNvSpPr txBox="1">
            <a:spLocks noGrp="1"/>
          </p:cNvSpPr>
          <p:nvPr>
            <p:ph type="sldNum" idx="12"/>
          </p:nvPr>
        </p:nvSpPr>
        <p:spPr>
          <a:xfrm>
            <a:off x="11452675" y="6502153"/>
            <a:ext cx="569600" cy="321399"/>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t>6</a:t>
            </a:fld>
            <a:endParaRPr/>
          </a:p>
        </p:txBody>
      </p:sp>
      <p:sp>
        <p:nvSpPr>
          <p:cNvPr id="174" name="Google Shape;174;g2f3c4cc8098_1_100"/>
          <p:cNvSpPr txBox="1">
            <a:spLocks noGrp="1"/>
          </p:cNvSpPr>
          <p:nvPr>
            <p:ph type="body" idx="1"/>
          </p:nvPr>
        </p:nvSpPr>
        <p:spPr>
          <a:xfrm>
            <a:off x="838203" y="2347336"/>
            <a:ext cx="3410266" cy="895804"/>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1E4E79"/>
              </a:buClr>
              <a:buSzPts val="2400"/>
              <a:buNone/>
            </a:pPr>
            <a:r>
              <a:rPr lang="en-US"/>
              <a:t>Identity Providers</a:t>
            </a:r>
            <a:endParaRPr/>
          </a:p>
        </p:txBody>
      </p:sp>
      <p:grpSp>
        <p:nvGrpSpPr>
          <p:cNvPr id="175" name="Google Shape;175;g2f3c4cc8098_1_100"/>
          <p:cNvGrpSpPr/>
          <p:nvPr/>
        </p:nvGrpSpPr>
        <p:grpSpPr>
          <a:xfrm>
            <a:off x="6088385" y="1476850"/>
            <a:ext cx="1616077" cy="5346701"/>
            <a:chOff x="4643501" y="1469232"/>
            <a:chExt cx="1212056" cy="3674269"/>
          </a:xfrm>
        </p:grpSpPr>
        <p:sp>
          <p:nvSpPr>
            <p:cNvPr id="176" name="Google Shape;176;g2f3c4cc8098_1_100"/>
            <p:cNvSpPr/>
            <p:nvPr/>
          </p:nvSpPr>
          <p:spPr>
            <a:xfrm>
              <a:off x="4643501" y="1634729"/>
              <a:ext cx="345281" cy="3508772"/>
            </a:xfrm>
            <a:custGeom>
              <a:avLst/>
              <a:gdLst/>
              <a:ahLst/>
              <a:cxnLst/>
              <a:rect l="l" t="t" r="r" b="b"/>
              <a:pathLst>
                <a:path w="290" h="2947" extrusionOk="0">
                  <a:moveTo>
                    <a:pt x="290" y="0"/>
                  </a:moveTo>
                  <a:lnTo>
                    <a:pt x="290" y="2947"/>
                  </a:lnTo>
                  <a:lnTo>
                    <a:pt x="0" y="2947"/>
                  </a:lnTo>
                  <a:lnTo>
                    <a:pt x="0" y="290"/>
                  </a:lnTo>
                  <a:lnTo>
                    <a:pt x="290" y="0"/>
                  </a:ln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467" b="0" i="0" u="none" strike="noStrike" cap="none">
                <a:solidFill>
                  <a:schemeClr val="dk1"/>
                </a:solidFill>
                <a:latin typeface="Calibri"/>
                <a:ea typeface="Calibri"/>
                <a:cs typeface="Calibri"/>
                <a:sym typeface="Calibri"/>
              </a:endParaRPr>
            </a:p>
          </p:txBody>
        </p:sp>
        <p:sp>
          <p:nvSpPr>
            <p:cNvPr id="177" name="Google Shape;177;g2f3c4cc8098_1_100"/>
            <p:cNvSpPr/>
            <p:nvPr/>
          </p:nvSpPr>
          <p:spPr>
            <a:xfrm>
              <a:off x="4643501" y="1634729"/>
              <a:ext cx="881063" cy="345281"/>
            </a:xfrm>
            <a:custGeom>
              <a:avLst/>
              <a:gdLst/>
              <a:ahLst/>
              <a:cxnLst/>
              <a:rect l="l" t="t" r="r" b="b"/>
              <a:pathLst>
                <a:path w="740" h="290" extrusionOk="0">
                  <a:moveTo>
                    <a:pt x="740" y="290"/>
                  </a:moveTo>
                  <a:lnTo>
                    <a:pt x="0" y="290"/>
                  </a:lnTo>
                  <a:lnTo>
                    <a:pt x="290" y="0"/>
                  </a:lnTo>
                  <a:lnTo>
                    <a:pt x="740" y="0"/>
                  </a:lnTo>
                  <a:lnTo>
                    <a:pt x="740" y="290"/>
                  </a:ln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467" b="0" i="0" u="none" strike="noStrike" cap="none">
                <a:solidFill>
                  <a:schemeClr val="dk1"/>
                </a:solidFill>
                <a:latin typeface="Calibri"/>
                <a:ea typeface="Calibri"/>
                <a:cs typeface="Calibri"/>
                <a:sym typeface="Calibri"/>
              </a:endParaRPr>
            </a:p>
          </p:txBody>
        </p:sp>
        <p:sp>
          <p:nvSpPr>
            <p:cNvPr id="178" name="Google Shape;178;g2f3c4cc8098_1_100"/>
            <p:cNvSpPr/>
            <p:nvPr/>
          </p:nvSpPr>
          <p:spPr>
            <a:xfrm>
              <a:off x="4643501" y="1634729"/>
              <a:ext cx="881063" cy="345281"/>
            </a:xfrm>
            <a:custGeom>
              <a:avLst/>
              <a:gdLst/>
              <a:ahLst/>
              <a:cxnLst/>
              <a:rect l="l" t="t" r="r" b="b"/>
              <a:pathLst>
                <a:path w="740" h="290" extrusionOk="0">
                  <a:moveTo>
                    <a:pt x="740" y="290"/>
                  </a:moveTo>
                  <a:lnTo>
                    <a:pt x="0" y="290"/>
                  </a:lnTo>
                  <a:lnTo>
                    <a:pt x="290" y="0"/>
                  </a:lnTo>
                  <a:lnTo>
                    <a:pt x="740" y="0"/>
                  </a:lnTo>
                  <a:lnTo>
                    <a:pt x="740" y="290"/>
                  </a:lnTo>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467" b="0" i="0" u="none" strike="noStrike" cap="none">
                <a:solidFill>
                  <a:schemeClr val="dk1"/>
                </a:solidFill>
                <a:latin typeface="Calibri"/>
                <a:ea typeface="Calibri"/>
                <a:cs typeface="Calibri"/>
                <a:sym typeface="Calibri"/>
              </a:endParaRPr>
            </a:p>
          </p:txBody>
        </p:sp>
        <p:sp>
          <p:nvSpPr>
            <p:cNvPr id="179" name="Google Shape;179;g2f3c4cc8098_1_100"/>
            <p:cNvSpPr/>
            <p:nvPr/>
          </p:nvSpPr>
          <p:spPr>
            <a:xfrm>
              <a:off x="5486463" y="1469232"/>
              <a:ext cx="369094" cy="682228"/>
            </a:xfrm>
            <a:custGeom>
              <a:avLst/>
              <a:gdLst/>
              <a:ahLst/>
              <a:cxnLst/>
              <a:rect l="l" t="t" r="r" b="b"/>
              <a:pathLst>
                <a:path w="310" h="573" extrusionOk="0">
                  <a:moveTo>
                    <a:pt x="310" y="286"/>
                  </a:moveTo>
                  <a:lnTo>
                    <a:pt x="0" y="0"/>
                  </a:lnTo>
                  <a:lnTo>
                    <a:pt x="0" y="286"/>
                  </a:lnTo>
                  <a:lnTo>
                    <a:pt x="0" y="573"/>
                  </a:lnTo>
                  <a:lnTo>
                    <a:pt x="310" y="286"/>
                  </a:ln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467" b="0" i="0" u="none" strike="noStrike" cap="none">
                <a:solidFill>
                  <a:schemeClr val="dk1"/>
                </a:solidFill>
                <a:latin typeface="Calibri"/>
                <a:ea typeface="Calibri"/>
                <a:cs typeface="Calibri"/>
                <a:sym typeface="Calibri"/>
              </a:endParaRPr>
            </a:p>
          </p:txBody>
        </p:sp>
        <p:sp>
          <p:nvSpPr>
            <p:cNvPr id="180" name="Google Shape;180;g2f3c4cc8098_1_100"/>
            <p:cNvSpPr/>
            <p:nvPr/>
          </p:nvSpPr>
          <p:spPr>
            <a:xfrm>
              <a:off x="5486463" y="1469232"/>
              <a:ext cx="369094" cy="682228"/>
            </a:xfrm>
            <a:custGeom>
              <a:avLst/>
              <a:gdLst/>
              <a:ahLst/>
              <a:cxnLst/>
              <a:rect l="l" t="t" r="r" b="b"/>
              <a:pathLst>
                <a:path w="310" h="573" extrusionOk="0">
                  <a:moveTo>
                    <a:pt x="310" y="286"/>
                  </a:moveTo>
                  <a:lnTo>
                    <a:pt x="0" y="0"/>
                  </a:lnTo>
                  <a:lnTo>
                    <a:pt x="0" y="286"/>
                  </a:lnTo>
                  <a:lnTo>
                    <a:pt x="0" y="573"/>
                  </a:lnTo>
                  <a:lnTo>
                    <a:pt x="310" y="286"/>
                  </a:lnTo>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467" b="0" i="0" u="none" strike="noStrike" cap="none">
                <a:solidFill>
                  <a:schemeClr val="dk1"/>
                </a:solidFill>
                <a:latin typeface="Calibri"/>
                <a:ea typeface="Calibri"/>
                <a:cs typeface="Calibri"/>
                <a:sym typeface="Calibri"/>
              </a:endParaRPr>
            </a:p>
          </p:txBody>
        </p:sp>
        <p:sp>
          <p:nvSpPr>
            <p:cNvPr id="181" name="Google Shape;181;g2f3c4cc8098_1_100"/>
            <p:cNvSpPr/>
            <p:nvPr/>
          </p:nvSpPr>
          <p:spPr>
            <a:xfrm>
              <a:off x="4643501" y="1634729"/>
              <a:ext cx="842963" cy="345281"/>
            </a:xfrm>
            <a:custGeom>
              <a:avLst/>
              <a:gdLst/>
              <a:ahLst/>
              <a:cxnLst/>
              <a:rect l="l" t="t" r="r" b="b"/>
              <a:pathLst>
                <a:path w="708" h="290" extrusionOk="0">
                  <a:moveTo>
                    <a:pt x="708" y="0"/>
                  </a:moveTo>
                  <a:lnTo>
                    <a:pt x="290" y="0"/>
                  </a:lnTo>
                  <a:lnTo>
                    <a:pt x="0" y="290"/>
                  </a:lnTo>
                  <a:lnTo>
                    <a:pt x="708" y="290"/>
                  </a:lnTo>
                  <a:lnTo>
                    <a:pt x="708" y="147"/>
                  </a:lnTo>
                  <a:lnTo>
                    <a:pt x="708" y="0"/>
                  </a:ln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467" b="0" i="0" u="none" strike="noStrike" cap="none">
                <a:solidFill>
                  <a:schemeClr val="dk1"/>
                </a:solidFill>
                <a:latin typeface="Calibri"/>
                <a:ea typeface="Calibri"/>
                <a:cs typeface="Calibri"/>
                <a:sym typeface="Calibri"/>
              </a:endParaRPr>
            </a:p>
          </p:txBody>
        </p:sp>
        <p:sp>
          <p:nvSpPr>
            <p:cNvPr id="182" name="Google Shape;182;g2f3c4cc8098_1_100"/>
            <p:cNvSpPr/>
            <p:nvPr/>
          </p:nvSpPr>
          <p:spPr>
            <a:xfrm>
              <a:off x="4643501" y="1634729"/>
              <a:ext cx="842963" cy="345281"/>
            </a:xfrm>
            <a:custGeom>
              <a:avLst/>
              <a:gdLst/>
              <a:ahLst/>
              <a:cxnLst/>
              <a:rect l="l" t="t" r="r" b="b"/>
              <a:pathLst>
                <a:path w="708" h="290" extrusionOk="0">
                  <a:moveTo>
                    <a:pt x="708" y="0"/>
                  </a:moveTo>
                  <a:lnTo>
                    <a:pt x="290" y="0"/>
                  </a:lnTo>
                  <a:lnTo>
                    <a:pt x="0" y="290"/>
                  </a:lnTo>
                  <a:lnTo>
                    <a:pt x="708" y="290"/>
                  </a:lnTo>
                  <a:lnTo>
                    <a:pt x="708" y="147"/>
                  </a:lnTo>
                  <a:lnTo>
                    <a:pt x="708" y="0"/>
                  </a:lnTo>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467" b="0" i="0" u="none" strike="noStrike" cap="none">
                <a:solidFill>
                  <a:schemeClr val="dk1"/>
                </a:solidFill>
                <a:latin typeface="Calibri"/>
                <a:ea typeface="Calibri"/>
                <a:cs typeface="Calibri"/>
                <a:sym typeface="Calibri"/>
              </a:endParaRPr>
            </a:p>
          </p:txBody>
        </p:sp>
        <p:sp>
          <p:nvSpPr>
            <p:cNvPr id="183" name="Google Shape;183;g2f3c4cc8098_1_100"/>
            <p:cNvSpPr/>
            <p:nvPr/>
          </p:nvSpPr>
          <p:spPr>
            <a:xfrm>
              <a:off x="5486463" y="1469232"/>
              <a:ext cx="369094" cy="682228"/>
            </a:xfrm>
            <a:custGeom>
              <a:avLst/>
              <a:gdLst/>
              <a:ahLst/>
              <a:cxnLst/>
              <a:rect l="l" t="t" r="r" b="b"/>
              <a:pathLst>
                <a:path w="310" h="573" extrusionOk="0">
                  <a:moveTo>
                    <a:pt x="0" y="0"/>
                  </a:moveTo>
                  <a:lnTo>
                    <a:pt x="0" y="139"/>
                  </a:lnTo>
                  <a:lnTo>
                    <a:pt x="0" y="286"/>
                  </a:lnTo>
                  <a:lnTo>
                    <a:pt x="0" y="429"/>
                  </a:lnTo>
                  <a:lnTo>
                    <a:pt x="0" y="573"/>
                  </a:lnTo>
                  <a:lnTo>
                    <a:pt x="310" y="286"/>
                  </a:lnTo>
                  <a:lnTo>
                    <a:pt x="0" y="0"/>
                  </a:ln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467" b="0" i="0" u="none" strike="noStrike" cap="none">
                <a:solidFill>
                  <a:schemeClr val="dk1"/>
                </a:solidFill>
                <a:latin typeface="Calibri"/>
                <a:ea typeface="Calibri"/>
                <a:cs typeface="Calibri"/>
                <a:sym typeface="Calibri"/>
              </a:endParaRPr>
            </a:p>
          </p:txBody>
        </p:sp>
        <p:sp>
          <p:nvSpPr>
            <p:cNvPr id="184" name="Google Shape;184;g2f3c4cc8098_1_100"/>
            <p:cNvSpPr/>
            <p:nvPr/>
          </p:nvSpPr>
          <p:spPr>
            <a:xfrm>
              <a:off x="5486463" y="1469232"/>
              <a:ext cx="369094" cy="682228"/>
            </a:xfrm>
            <a:custGeom>
              <a:avLst/>
              <a:gdLst/>
              <a:ahLst/>
              <a:cxnLst/>
              <a:rect l="l" t="t" r="r" b="b"/>
              <a:pathLst>
                <a:path w="310" h="573" extrusionOk="0">
                  <a:moveTo>
                    <a:pt x="0" y="0"/>
                  </a:moveTo>
                  <a:lnTo>
                    <a:pt x="0" y="139"/>
                  </a:lnTo>
                  <a:lnTo>
                    <a:pt x="0" y="286"/>
                  </a:lnTo>
                  <a:lnTo>
                    <a:pt x="0" y="429"/>
                  </a:lnTo>
                  <a:lnTo>
                    <a:pt x="0" y="573"/>
                  </a:lnTo>
                  <a:lnTo>
                    <a:pt x="310" y="286"/>
                  </a:lnTo>
                  <a:lnTo>
                    <a:pt x="0" y="0"/>
                  </a:lnTo>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467" b="0" i="0" u="none" strike="noStrike" cap="none">
                <a:solidFill>
                  <a:schemeClr val="dk1"/>
                </a:solidFill>
                <a:latin typeface="Calibri"/>
                <a:ea typeface="Calibri"/>
                <a:cs typeface="Calibri"/>
                <a:sym typeface="Calibri"/>
              </a:endParaRPr>
            </a:p>
          </p:txBody>
        </p:sp>
      </p:grpSp>
      <p:grpSp>
        <p:nvGrpSpPr>
          <p:cNvPr id="185" name="Google Shape;185;g2f3c4cc8098_1_100"/>
          <p:cNvGrpSpPr/>
          <p:nvPr/>
        </p:nvGrpSpPr>
        <p:grpSpPr>
          <a:xfrm>
            <a:off x="4419919" y="2347336"/>
            <a:ext cx="1566864" cy="4476213"/>
            <a:chOff x="3392154" y="2202657"/>
            <a:chExt cx="1175147" cy="2940844"/>
          </a:xfrm>
        </p:grpSpPr>
        <p:sp>
          <p:nvSpPr>
            <p:cNvPr id="186" name="Google Shape;186;g2f3c4cc8098_1_100"/>
            <p:cNvSpPr/>
            <p:nvPr/>
          </p:nvSpPr>
          <p:spPr>
            <a:xfrm>
              <a:off x="4220829" y="2372916"/>
              <a:ext cx="346472" cy="2770585"/>
            </a:xfrm>
            <a:custGeom>
              <a:avLst/>
              <a:gdLst/>
              <a:ahLst/>
              <a:cxnLst/>
              <a:rect l="l" t="t" r="r" b="b"/>
              <a:pathLst>
                <a:path w="291" h="2327" extrusionOk="0">
                  <a:moveTo>
                    <a:pt x="0" y="0"/>
                  </a:moveTo>
                  <a:lnTo>
                    <a:pt x="0" y="2327"/>
                  </a:lnTo>
                  <a:lnTo>
                    <a:pt x="291" y="2327"/>
                  </a:lnTo>
                  <a:lnTo>
                    <a:pt x="291" y="291"/>
                  </a:lnTo>
                  <a:lnTo>
                    <a:pt x="0" y="0"/>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467" b="0" i="0" u="none" strike="noStrike" cap="none">
                <a:solidFill>
                  <a:schemeClr val="dk1"/>
                </a:solidFill>
                <a:latin typeface="Calibri"/>
                <a:ea typeface="Calibri"/>
                <a:cs typeface="Calibri"/>
                <a:sym typeface="Calibri"/>
              </a:endParaRPr>
            </a:p>
          </p:txBody>
        </p:sp>
        <p:sp>
          <p:nvSpPr>
            <p:cNvPr id="187" name="Google Shape;187;g2f3c4cc8098_1_100"/>
            <p:cNvSpPr/>
            <p:nvPr/>
          </p:nvSpPr>
          <p:spPr>
            <a:xfrm>
              <a:off x="3723148" y="2372916"/>
              <a:ext cx="844153" cy="346472"/>
            </a:xfrm>
            <a:custGeom>
              <a:avLst/>
              <a:gdLst/>
              <a:ahLst/>
              <a:cxnLst/>
              <a:rect l="l" t="t" r="r" b="b"/>
              <a:pathLst>
                <a:path w="709" h="291" extrusionOk="0">
                  <a:moveTo>
                    <a:pt x="0" y="291"/>
                  </a:moveTo>
                  <a:lnTo>
                    <a:pt x="709" y="291"/>
                  </a:lnTo>
                  <a:lnTo>
                    <a:pt x="418" y="0"/>
                  </a:lnTo>
                  <a:lnTo>
                    <a:pt x="0" y="0"/>
                  </a:lnTo>
                  <a:lnTo>
                    <a:pt x="0" y="291"/>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467" b="0" i="0" u="none" strike="noStrike" cap="none">
                <a:solidFill>
                  <a:schemeClr val="dk1"/>
                </a:solidFill>
                <a:latin typeface="Calibri"/>
                <a:ea typeface="Calibri"/>
                <a:cs typeface="Calibri"/>
                <a:sym typeface="Calibri"/>
              </a:endParaRPr>
            </a:p>
          </p:txBody>
        </p:sp>
        <p:sp>
          <p:nvSpPr>
            <p:cNvPr id="188" name="Google Shape;188;g2f3c4cc8098_1_100"/>
            <p:cNvSpPr/>
            <p:nvPr/>
          </p:nvSpPr>
          <p:spPr>
            <a:xfrm>
              <a:off x="3723148" y="2372916"/>
              <a:ext cx="844153" cy="346472"/>
            </a:xfrm>
            <a:custGeom>
              <a:avLst/>
              <a:gdLst/>
              <a:ahLst/>
              <a:cxnLst/>
              <a:rect l="l" t="t" r="r" b="b"/>
              <a:pathLst>
                <a:path w="709" h="291" extrusionOk="0">
                  <a:moveTo>
                    <a:pt x="0" y="291"/>
                  </a:moveTo>
                  <a:lnTo>
                    <a:pt x="709" y="291"/>
                  </a:lnTo>
                  <a:lnTo>
                    <a:pt x="418" y="0"/>
                  </a:lnTo>
                  <a:lnTo>
                    <a:pt x="0" y="0"/>
                  </a:lnTo>
                  <a:lnTo>
                    <a:pt x="0" y="291"/>
                  </a:lnTo>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467" b="0" i="0" u="none" strike="noStrike" cap="none">
                <a:solidFill>
                  <a:schemeClr val="dk1"/>
                </a:solidFill>
                <a:latin typeface="Calibri"/>
                <a:ea typeface="Calibri"/>
                <a:cs typeface="Calibri"/>
                <a:sym typeface="Calibri"/>
              </a:endParaRPr>
            </a:p>
          </p:txBody>
        </p:sp>
        <p:sp>
          <p:nvSpPr>
            <p:cNvPr id="189" name="Google Shape;189;g2f3c4cc8098_1_100"/>
            <p:cNvSpPr/>
            <p:nvPr/>
          </p:nvSpPr>
          <p:spPr>
            <a:xfrm>
              <a:off x="3392154" y="2202657"/>
              <a:ext cx="369094" cy="682228"/>
            </a:xfrm>
            <a:custGeom>
              <a:avLst/>
              <a:gdLst/>
              <a:ahLst/>
              <a:cxnLst/>
              <a:rect l="l" t="t" r="r" b="b"/>
              <a:pathLst>
                <a:path w="310" h="573" extrusionOk="0">
                  <a:moveTo>
                    <a:pt x="0" y="287"/>
                  </a:moveTo>
                  <a:lnTo>
                    <a:pt x="310" y="0"/>
                  </a:lnTo>
                  <a:lnTo>
                    <a:pt x="310" y="287"/>
                  </a:lnTo>
                  <a:lnTo>
                    <a:pt x="310" y="573"/>
                  </a:lnTo>
                  <a:lnTo>
                    <a:pt x="0" y="287"/>
                  </a:lnTo>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467" b="0" i="0" u="none" strike="noStrike" cap="none">
                <a:solidFill>
                  <a:schemeClr val="dk1"/>
                </a:solidFill>
                <a:latin typeface="Calibri"/>
                <a:ea typeface="Calibri"/>
                <a:cs typeface="Calibri"/>
                <a:sym typeface="Calibri"/>
              </a:endParaRPr>
            </a:p>
          </p:txBody>
        </p:sp>
        <p:sp>
          <p:nvSpPr>
            <p:cNvPr id="190" name="Google Shape;190;g2f3c4cc8098_1_100"/>
            <p:cNvSpPr/>
            <p:nvPr/>
          </p:nvSpPr>
          <p:spPr>
            <a:xfrm>
              <a:off x="3761248" y="2372916"/>
              <a:ext cx="806053" cy="346472"/>
            </a:xfrm>
            <a:custGeom>
              <a:avLst/>
              <a:gdLst/>
              <a:ahLst/>
              <a:cxnLst/>
              <a:rect l="l" t="t" r="r" b="b"/>
              <a:pathLst>
                <a:path w="677" h="291" extrusionOk="0">
                  <a:moveTo>
                    <a:pt x="386" y="0"/>
                  </a:moveTo>
                  <a:lnTo>
                    <a:pt x="0" y="0"/>
                  </a:lnTo>
                  <a:lnTo>
                    <a:pt x="0" y="144"/>
                  </a:lnTo>
                  <a:lnTo>
                    <a:pt x="0" y="291"/>
                  </a:lnTo>
                  <a:lnTo>
                    <a:pt x="677" y="291"/>
                  </a:lnTo>
                  <a:lnTo>
                    <a:pt x="386" y="0"/>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467" b="0" i="0" u="none" strike="noStrike" cap="none">
                <a:solidFill>
                  <a:schemeClr val="dk1"/>
                </a:solidFill>
                <a:latin typeface="Calibri"/>
                <a:ea typeface="Calibri"/>
                <a:cs typeface="Calibri"/>
                <a:sym typeface="Calibri"/>
              </a:endParaRPr>
            </a:p>
          </p:txBody>
        </p:sp>
        <p:sp>
          <p:nvSpPr>
            <p:cNvPr id="191" name="Google Shape;191;g2f3c4cc8098_1_100"/>
            <p:cNvSpPr/>
            <p:nvPr/>
          </p:nvSpPr>
          <p:spPr>
            <a:xfrm>
              <a:off x="3761248" y="2372916"/>
              <a:ext cx="806053" cy="346472"/>
            </a:xfrm>
            <a:custGeom>
              <a:avLst/>
              <a:gdLst/>
              <a:ahLst/>
              <a:cxnLst/>
              <a:rect l="l" t="t" r="r" b="b"/>
              <a:pathLst>
                <a:path w="677" h="291" extrusionOk="0">
                  <a:moveTo>
                    <a:pt x="386" y="0"/>
                  </a:moveTo>
                  <a:lnTo>
                    <a:pt x="0" y="0"/>
                  </a:lnTo>
                  <a:lnTo>
                    <a:pt x="0" y="144"/>
                  </a:lnTo>
                  <a:lnTo>
                    <a:pt x="0" y="291"/>
                  </a:lnTo>
                  <a:lnTo>
                    <a:pt x="677" y="291"/>
                  </a:lnTo>
                  <a:lnTo>
                    <a:pt x="386" y="0"/>
                  </a:lnTo>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467" b="0" i="0" u="none" strike="noStrike" cap="none">
                <a:solidFill>
                  <a:schemeClr val="dk1"/>
                </a:solidFill>
                <a:latin typeface="Calibri"/>
                <a:ea typeface="Calibri"/>
                <a:cs typeface="Calibri"/>
                <a:sym typeface="Calibri"/>
              </a:endParaRPr>
            </a:p>
          </p:txBody>
        </p:sp>
        <p:sp>
          <p:nvSpPr>
            <p:cNvPr id="192" name="Google Shape;192;g2f3c4cc8098_1_100"/>
            <p:cNvSpPr/>
            <p:nvPr/>
          </p:nvSpPr>
          <p:spPr>
            <a:xfrm>
              <a:off x="3392154" y="2202657"/>
              <a:ext cx="369094" cy="682228"/>
            </a:xfrm>
            <a:custGeom>
              <a:avLst/>
              <a:gdLst/>
              <a:ahLst/>
              <a:cxnLst/>
              <a:rect l="l" t="t" r="r" b="b"/>
              <a:pathLst>
                <a:path w="310" h="573" extrusionOk="0">
                  <a:moveTo>
                    <a:pt x="310" y="0"/>
                  </a:moveTo>
                  <a:lnTo>
                    <a:pt x="0" y="287"/>
                  </a:lnTo>
                  <a:lnTo>
                    <a:pt x="310" y="573"/>
                  </a:lnTo>
                  <a:lnTo>
                    <a:pt x="310" y="434"/>
                  </a:lnTo>
                  <a:lnTo>
                    <a:pt x="310" y="287"/>
                  </a:lnTo>
                  <a:lnTo>
                    <a:pt x="310" y="143"/>
                  </a:lnTo>
                  <a:lnTo>
                    <a:pt x="310" y="0"/>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467" b="0" i="0" u="none" strike="noStrike" cap="none">
                <a:solidFill>
                  <a:schemeClr val="dk1"/>
                </a:solidFill>
                <a:latin typeface="Calibri"/>
                <a:ea typeface="Calibri"/>
                <a:cs typeface="Calibri"/>
                <a:sym typeface="Calibri"/>
              </a:endParaRPr>
            </a:p>
          </p:txBody>
        </p:sp>
        <p:sp>
          <p:nvSpPr>
            <p:cNvPr id="193" name="Google Shape;193;g2f3c4cc8098_1_100"/>
            <p:cNvSpPr/>
            <p:nvPr/>
          </p:nvSpPr>
          <p:spPr>
            <a:xfrm>
              <a:off x="3392154" y="2202657"/>
              <a:ext cx="369094" cy="682228"/>
            </a:xfrm>
            <a:custGeom>
              <a:avLst/>
              <a:gdLst/>
              <a:ahLst/>
              <a:cxnLst/>
              <a:rect l="l" t="t" r="r" b="b"/>
              <a:pathLst>
                <a:path w="310" h="573" extrusionOk="0">
                  <a:moveTo>
                    <a:pt x="310" y="0"/>
                  </a:moveTo>
                  <a:lnTo>
                    <a:pt x="0" y="287"/>
                  </a:lnTo>
                  <a:lnTo>
                    <a:pt x="310" y="573"/>
                  </a:lnTo>
                  <a:lnTo>
                    <a:pt x="310" y="434"/>
                  </a:lnTo>
                  <a:lnTo>
                    <a:pt x="310" y="287"/>
                  </a:lnTo>
                  <a:lnTo>
                    <a:pt x="310" y="143"/>
                  </a:lnTo>
                  <a:lnTo>
                    <a:pt x="310" y="0"/>
                  </a:lnTo>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467" b="0" i="0" u="none" strike="noStrike" cap="none">
                <a:solidFill>
                  <a:schemeClr val="dk1"/>
                </a:solidFill>
                <a:latin typeface="Calibri"/>
                <a:ea typeface="Calibri"/>
                <a:cs typeface="Calibri"/>
                <a:sym typeface="Calibri"/>
              </a:endParaRPr>
            </a:p>
          </p:txBody>
        </p:sp>
      </p:grpSp>
      <p:grpSp>
        <p:nvGrpSpPr>
          <p:cNvPr id="194" name="Google Shape;194;g2f3c4cc8098_1_100"/>
          <p:cNvGrpSpPr/>
          <p:nvPr/>
        </p:nvGrpSpPr>
        <p:grpSpPr>
          <a:xfrm>
            <a:off x="6650356" y="3413601"/>
            <a:ext cx="1477964" cy="3409951"/>
            <a:chOff x="5064982" y="2586038"/>
            <a:chExt cx="1108472" cy="2557463"/>
          </a:xfrm>
        </p:grpSpPr>
        <p:sp>
          <p:nvSpPr>
            <p:cNvPr id="195" name="Google Shape;195;g2f3c4cc8098_1_100"/>
            <p:cNvSpPr/>
            <p:nvPr/>
          </p:nvSpPr>
          <p:spPr>
            <a:xfrm>
              <a:off x="5064982" y="2752726"/>
              <a:ext cx="345281" cy="2390775"/>
            </a:xfrm>
            <a:custGeom>
              <a:avLst/>
              <a:gdLst/>
              <a:ahLst/>
              <a:cxnLst/>
              <a:rect l="l" t="t" r="r" b="b"/>
              <a:pathLst>
                <a:path w="290" h="2008" extrusionOk="0">
                  <a:moveTo>
                    <a:pt x="290" y="0"/>
                  </a:moveTo>
                  <a:lnTo>
                    <a:pt x="290" y="2008"/>
                  </a:lnTo>
                  <a:lnTo>
                    <a:pt x="0" y="2008"/>
                  </a:lnTo>
                  <a:lnTo>
                    <a:pt x="0" y="290"/>
                  </a:lnTo>
                  <a:lnTo>
                    <a:pt x="290" y="0"/>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467" b="0" i="0" u="none" strike="noStrike" cap="none">
                <a:solidFill>
                  <a:schemeClr val="dk1"/>
                </a:solidFill>
                <a:latin typeface="Calibri"/>
                <a:ea typeface="Calibri"/>
                <a:cs typeface="Calibri"/>
                <a:sym typeface="Calibri"/>
              </a:endParaRPr>
            </a:p>
          </p:txBody>
        </p:sp>
        <p:sp>
          <p:nvSpPr>
            <p:cNvPr id="196" name="Google Shape;196;g2f3c4cc8098_1_100"/>
            <p:cNvSpPr/>
            <p:nvPr/>
          </p:nvSpPr>
          <p:spPr>
            <a:xfrm>
              <a:off x="5064982" y="2752726"/>
              <a:ext cx="739378" cy="345281"/>
            </a:xfrm>
            <a:custGeom>
              <a:avLst/>
              <a:gdLst/>
              <a:ahLst/>
              <a:cxnLst/>
              <a:rect l="l" t="t" r="r" b="b"/>
              <a:pathLst>
                <a:path w="621" h="290" extrusionOk="0">
                  <a:moveTo>
                    <a:pt x="621" y="0"/>
                  </a:moveTo>
                  <a:lnTo>
                    <a:pt x="290" y="0"/>
                  </a:lnTo>
                  <a:lnTo>
                    <a:pt x="0" y="290"/>
                  </a:lnTo>
                  <a:lnTo>
                    <a:pt x="621" y="290"/>
                  </a:lnTo>
                  <a:lnTo>
                    <a:pt x="621" y="147"/>
                  </a:lnTo>
                  <a:lnTo>
                    <a:pt x="621" y="0"/>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467" b="0" i="0" u="none" strike="noStrike" cap="none">
                <a:solidFill>
                  <a:schemeClr val="dk1"/>
                </a:solidFill>
                <a:latin typeface="Calibri"/>
                <a:ea typeface="Calibri"/>
                <a:cs typeface="Calibri"/>
                <a:sym typeface="Calibri"/>
              </a:endParaRPr>
            </a:p>
          </p:txBody>
        </p:sp>
        <p:sp>
          <p:nvSpPr>
            <p:cNvPr id="197" name="Google Shape;197;g2f3c4cc8098_1_100"/>
            <p:cNvSpPr/>
            <p:nvPr/>
          </p:nvSpPr>
          <p:spPr>
            <a:xfrm>
              <a:off x="5804360" y="2586038"/>
              <a:ext cx="369094" cy="682228"/>
            </a:xfrm>
            <a:custGeom>
              <a:avLst/>
              <a:gdLst/>
              <a:ahLst/>
              <a:cxnLst/>
              <a:rect l="l" t="t" r="r" b="b"/>
              <a:pathLst>
                <a:path w="310" h="573" extrusionOk="0">
                  <a:moveTo>
                    <a:pt x="0" y="0"/>
                  </a:moveTo>
                  <a:lnTo>
                    <a:pt x="0" y="140"/>
                  </a:lnTo>
                  <a:lnTo>
                    <a:pt x="0" y="287"/>
                  </a:lnTo>
                  <a:lnTo>
                    <a:pt x="0" y="430"/>
                  </a:lnTo>
                  <a:lnTo>
                    <a:pt x="0" y="573"/>
                  </a:lnTo>
                  <a:lnTo>
                    <a:pt x="310" y="287"/>
                  </a:lnTo>
                  <a:lnTo>
                    <a:pt x="0" y="0"/>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467" b="0" i="0" u="none" strike="noStrike" cap="none">
                <a:solidFill>
                  <a:schemeClr val="dk1"/>
                </a:solidFill>
                <a:latin typeface="Calibri"/>
                <a:ea typeface="Calibri"/>
                <a:cs typeface="Calibri"/>
                <a:sym typeface="Calibri"/>
              </a:endParaRPr>
            </a:p>
          </p:txBody>
        </p:sp>
      </p:grpSp>
      <p:grpSp>
        <p:nvGrpSpPr>
          <p:cNvPr id="198" name="Google Shape;198;g2f3c4cc8098_1_100"/>
          <p:cNvGrpSpPr/>
          <p:nvPr/>
        </p:nvGrpSpPr>
        <p:grpSpPr>
          <a:xfrm>
            <a:off x="4084954" y="4323238"/>
            <a:ext cx="1339852" cy="2500313"/>
            <a:chOff x="3140932" y="3268266"/>
            <a:chExt cx="1004888" cy="1875235"/>
          </a:xfrm>
        </p:grpSpPr>
        <p:sp>
          <p:nvSpPr>
            <p:cNvPr id="199" name="Google Shape;199;g2f3c4cc8098_1_100"/>
            <p:cNvSpPr/>
            <p:nvPr/>
          </p:nvSpPr>
          <p:spPr>
            <a:xfrm>
              <a:off x="3799348" y="3433763"/>
              <a:ext cx="346472" cy="1709738"/>
            </a:xfrm>
            <a:custGeom>
              <a:avLst/>
              <a:gdLst/>
              <a:ahLst/>
              <a:cxnLst/>
              <a:rect l="l" t="t" r="r" b="b"/>
              <a:pathLst>
                <a:path w="291" h="1436" extrusionOk="0">
                  <a:moveTo>
                    <a:pt x="0" y="0"/>
                  </a:moveTo>
                  <a:lnTo>
                    <a:pt x="0" y="1436"/>
                  </a:lnTo>
                  <a:lnTo>
                    <a:pt x="291" y="1436"/>
                  </a:lnTo>
                  <a:lnTo>
                    <a:pt x="291" y="291"/>
                  </a:lnTo>
                  <a:lnTo>
                    <a:pt x="0" y="0"/>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467" b="0" i="0" u="none" strike="noStrike" cap="none">
                <a:solidFill>
                  <a:schemeClr val="dk1"/>
                </a:solidFill>
                <a:latin typeface="Calibri"/>
                <a:ea typeface="Calibri"/>
                <a:cs typeface="Calibri"/>
                <a:sym typeface="Calibri"/>
              </a:endParaRPr>
            </a:p>
          </p:txBody>
        </p:sp>
        <p:sp>
          <p:nvSpPr>
            <p:cNvPr id="200" name="Google Shape;200;g2f3c4cc8098_1_100"/>
            <p:cNvSpPr/>
            <p:nvPr/>
          </p:nvSpPr>
          <p:spPr>
            <a:xfrm>
              <a:off x="3799348" y="3433763"/>
              <a:ext cx="346472" cy="1709738"/>
            </a:xfrm>
            <a:custGeom>
              <a:avLst/>
              <a:gdLst/>
              <a:ahLst/>
              <a:cxnLst/>
              <a:rect l="l" t="t" r="r" b="b"/>
              <a:pathLst>
                <a:path w="291" h="1436" extrusionOk="0">
                  <a:moveTo>
                    <a:pt x="0" y="0"/>
                  </a:moveTo>
                  <a:lnTo>
                    <a:pt x="0" y="1436"/>
                  </a:lnTo>
                  <a:lnTo>
                    <a:pt x="291" y="1436"/>
                  </a:lnTo>
                  <a:lnTo>
                    <a:pt x="291" y="291"/>
                  </a:lnTo>
                  <a:lnTo>
                    <a:pt x="0" y="0"/>
                  </a:lnTo>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467" b="0" i="0" u="none" strike="noStrike" cap="none">
                <a:solidFill>
                  <a:schemeClr val="dk1"/>
                </a:solidFill>
                <a:latin typeface="Calibri"/>
                <a:ea typeface="Calibri"/>
                <a:cs typeface="Calibri"/>
                <a:sym typeface="Calibri"/>
              </a:endParaRPr>
            </a:p>
          </p:txBody>
        </p:sp>
        <p:sp>
          <p:nvSpPr>
            <p:cNvPr id="201" name="Google Shape;201;g2f3c4cc8098_1_100"/>
            <p:cNvSpPr/>
            <p:nvPr/>
          </p:nvSpPr>
          <p:spPr>
            <a:xfrm>
              <a:off x="3799348" y="3433763"/>
              <a:ext cx="346472" cy="1709738"/>
            </a:xfrm>
            <a:custGeom>
              <a:avLst/>
              <a:gdLst/>
              <a:ahLst/>
              <a:cxnLst/>
              <a:rect l="l" t="t" r="r" b="b"/>
              <a:pathLst>
                <a:path w="291" h="1436" extrusionOk="0">
                  <a:moveTo>
                    <a:pt x="0" y="0"/>
                  </a:moveTo>
                  <a:lnTo>
                    <a:pt x="0" y="1436"/>
                  </a:lnTo>
                  <a:lnTo>
                    <a:pt x="291" y="1436"/>
                  </a:lnTo>
                  <a:lnTo>
                    <a:pt x="291" y="291"/>
                  </a:lnTo>
                  <a:lnTo>
                    <a:pt x="0" y="0"/>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467" b="0" i="0" u="none" strike="noStrike" cap="none">
                <a:solidFill>
                  <a:schemeClr val="dk1"/>
                </a:solidFill>
                <a:latin typeface="Calibri"/>
                <a:ea typeface="Calibri"/>
                <a:cs typeface="Calibri"/>
                <a:sym typeface="Calibri"/>
              </a:endParaRPr>
            </a:p>
          </p:txBody>
        </p:sp>
        <p:sp>
          <p:nvSpPr>
            <p:cNvPr id="202" name="Google Shape;202;g2f3c4cc8098_1_100"/>
            <p:cNvSpPr/>
            <p:nvPr/>
          </p:nvSpPr>
          <p:spPr>
            <a:xfrm>
              <a:off x="3799348" y="3433763"/>
              <a:ext cx="346472" cy="1709738"/>
            </a:xfrm>
            <a:custGeom>
              <a:avLst/>
              <a:gdLst/>
              <a:ahLst/>
              <a:cxnLst/>
              <a:rect l="l" t="t" r="r" b="b"/>
              <a:pathLst>
                <a:path w="291" h="1436" extrusionOk="0">
                  <a:moveTo>
                    <a:pt x="0" y="0"/>
                  </a:moveTo>
                  <a:lnTo>
                    <a:pt x="0" y="1436"/>
                  </a:lnTo>
                  <a:lnTo>
                    <a:pt x="291" y="1436"/>
                  </a:lnTo>
                  <a:lnTo>
                    <a:pt x="291" y="291"/>
                  </a:lnTo>
                  <a:lnTo>
                    <a:pt x="0" y="0"/>
                  </a:lnTo>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467" b="0" i="0" u="none" strike="noStrike" cap="none">
                <a:solidFill>
                  <a:schemeClr val="dk1"/>
                </a:solidFill>
                <a:latin typeface="Calibri"/>
                <a:ea typeface="Calibri"/>
                <a:cs typeface="Calibri"/>
                <a:sym typeface="Calibri"/>
              </a:endParaRPr>
            </a:p>
          </p:txBody>
        </p:sp>
        <p:sp>
          <p:nvSpPr>
            <p:cNvPr id="203" name="Google Shape;203;g2f3c4cc8098_1_100"/>
            <p:cNvSpPr/>
            <p:nvPr/>
          </p:nvSpPr>
          <p:spPr>
            <a:xfrm>
              <a:off x="3471926" y="3433763"/>
              <a:ext cx="673894" cy="346472"/>
            </a:xfrm>
            <a:custGeom>
              <a:avLst/>
              <a:gdLst/>
              <a:ahLst/>
              <a:cxnLst/>
              <a:rect l="l" t="t" r="r" b="b"/>
              <a:pathLst>
                <a:path w="566" h="291" extrusionOk="0">
                  <a:moveTo>
                    <a:pt x="0" y="291"/>
                  </a:moveTo>
                  <a:lnTo>
                    <a:pt x="566" y="291"/>
                  </a:lnTo>
                  <a:lnTo>
                    <a:pt x="275" y="0"/>
                  </a:lnTo>
                  <a:lnTo>
                    <a:pt x="0" y="0"/>
                  </a:lnTo>
                  <a:lnTo>
                    <a:pt x="0" y="291"/>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467" b="0" i="0" u="none" strike="noStrike" cap="none">
                <a:solidFill>
                  <a:schemeClr val="dk1"/>
                </a:solidFill>
                <a:latin typeface="Calibri"/>
                <a:ea typeface="Calibri"/>
                <a:cs typeface="Calibri"/>
                <a:sym typeface="Calibri"/>
              </a:endParaRPr>
            </a:p>
          </p:txBody>
        </p:sp>
        <p:sp>
          <p:nvSpPr>
            <p:cNvPr id="204" name="Google Shape;204;g2f3c4cc8098_1_100"/>
            <p:cNvSpPr/>
            <p:nvPr/>
          </p:nvSpPr>
          <p:spPr>
            <a:xfrm>
              <a:off x="3471926" y="3433763"/>
              <a:ext cx="673894" cy="346472"/>
            </a:xfrm>
            <a:custGeom>
              <a:avLst/>
              <a:gdLst/>
              <a:ahLst/>
              <a:cxnLst/>
              <a:rect l="l" t="t" r="r" b="b"/>
              <a:pathLst>
                <a:path w="566" h="291" extrusionOk="0">
                  <a:moveTo>
                    <a:pt x="0" y="291"/>
                  </a:moveTo>
                  <a:lnTo>
                    <a:pt x="566" y="291"/>
                  </a:lnTo>
                  <a:lnTo>
                    <a:pt x="275" y="0"/>
                  </a:lnTo>
                  <a:lnTo>
                    <a:pt x="0" y="0"/>
                  </a:lnTo>
                  <a:lnTo>
                    <a:pt x="0" y="291"/>
                  </a:lnTo>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467" b="0" i="0" u="none" strike="noStrike" cap="none">
                <a:solidFill>
                  <a:schemeClr val="dk1"/>
                </a:solidFill>
                <a:latin typeface="Calibri"/>
                <a:ea typeface="Calibri"/>
                <a:cs typeface="Calibri"/>
                <a:sym typeface="Calibri"/>
              </a:endParaRPr>
            </a:p>
          </p:txBody>
        </p:sp>
        <p:sp>
          <p:nvSpPr>
            <p:cNvPr id="205" name="Google Shape;205;g2f3c4cc8098_1_100"/>
            <p:cNvSpPr/>
            <p:nvPr/>
          </p:nvSpPr>
          <p:spPr>
            <a:xfrm>
              <a:off x="3140932" y="3268266"/>
              <a:ext cx="373856" cy="682228"/>
            </a:xfrm>
            <a:custGeom>
              <a:avLst/>
              <a:gdLst/>
              <a:ahLst/>
              <a:cxnLst/>
              <a:rect l="l" t="t" r="r" b="b"/>
              <a:pathLst>
                <a:path w="314" h="573" extrusionOk="0">
                  <a:moveTo>
                    <a:pt x="0" y="286"/>
                  </a:moveTo>
                  <a:lnTo>
                    <a:pt x="314" y="0"/>
                  </a:lnTo>
                  <a:lnTo>
                    <a:pt x="314" y="286"/>
                  </a:lnTo>
                  <a:lnTo>
                    <a:pt x="314" y="573"/>
                  </a:lnTo>
                  <a:lnTo>
                    <a:pt x="0" y="286"/>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467" b="0" i="0" u="none" strike="noStrike" cap="none">
                <a:solidFill>
                  <a:schemeClr val="dk1"/>
                </a:solidFill>
                <a:latin typeface="Calibri"/>
                <a:ea typeface="Calibri"/>
                <a:cs typeface="Calibri"/>
                <a:sym typeface="Calibri"/>
              </a:endParaRPr>
            </a:p>
          </p:txBody>
        </p:sp>
        <p:sp>
          <p:nvSpPr>
            <p:cNvPr id="206" name="Google Shape;206;g2f3c4cc8098_1_100"/>
            <p:cNvSpPr/>
            <p:nvPr/>
          </p:nvSpPr>
          <p:spPr>
            <a:xfrm>
              <a:off x="3140932" y="3268266"/>
              <a:ext cx="373856" cy="682228"/>
            </a:xfrm>
            <a:custGeom>
              <a:avLst/>
              <a:gdLst/>
              <a:ahLst/>
              <a:cxnLst/>
              <a:rect l="l" t="t" r="r" b="b"/>
              <a:pathLst>
                <a:path w="314" h="573" extrusionOk="0">
                  <a:moveTo>
                    <a:pt x="0" y="286"/>
                  </a:moveTo>
                  <a:lnTo>
                    <a:pt x="314" y="0"/>
                  </a:lnTo>
                  <a:lnTo>
                    <a:pt x="314" y="286"/>
                  </a:lnTo>
                  <a:lnTo>
                    <a:pt x="314" y="573"/>
                  </a:lnTo>
                  <a:lnTo>
                    <a:pt x="0" y="286"/>
                  </a:lnTo>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467" b="0" i="0" u="none" strike="noStrike" cap="none">
                <a:solidFill>
                  <a:schemeClr val="dk1"/>
                </a:solidFill>
                <a:latin typeface="Calibri"/>
                <a:ea typeface="Calibri"/>
                <a:cs typeface="Calibri"/>
                <a:sym typeface="Calibri"/>
              </a:endParaRPr>
            </a:p>
          </p:txBody>
        </p:sp>
        <p:sp>
          <p:nvSpPr>
            <p:cNvPr id="207" name="Google Shape;207;g2f3c4cc8098_1_100"/>
            <p:cNvSpPr/>
            <p:nvPr/>
          </p:nvSpPr>
          <p:spPr>
            <a:xfrm>
              <a:off x="3140932" y="3268266"/>
              <a:ext cx="373856" cy="682228"/>
            </a:xfrm>
            <a:custGeom>
              <a:avLst/>
              <a:gdLst/>
              <a:ahLst/>
              <a:cxnLst/>
              <a:rect l="l" t="t" r="r" b="b"/>
              <a:pathLst>
                <a:path w="314" h="573" extrusionOk="0">
                  <a:moveTo>
                    <a:pt x="0" y="286"/>
                  </a:moveTo>
                  <a:lnTo>
                    <a:pt x="314" y="573"/>
                  </a:lnTo>
                  <a:lnTo>
                    <a:pt x="314" y="573"/>
                  </a:lnTo>
                  <a:lnTo>
                    <a:pt x="0" y="286"/>
                  </a:lnTo>
                  <a:close/>
                  <a:moveTo>
                    <a:pt x="314" y="0"/>
                  </a:moveTo>
                  <a:lnTo>
                    <a:pt x="0" y="286"/>
                  </a:lnTo>
                  <a:lnTo>
                    <a:pt x="314" y="0"/>
                  </a:lnTo>
                  <a:lnTo>
                    <a:pt x="314" y="0"/>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467" b="0" i="0" u="none" strike="noStrike" cap="none">
                <a:solidFill>
                  <a:schemeClr val="dk1"/>
                </a:solidFill>
                <a:latin typeface="Calibri"/>
                <a:ea typeface="Calibri"/>
                <a:cs typeface="Calibri"/>
                <a:sym typeface="Calibri"/>
              </a:endParaRPr>
            </a:p>
          </p:txBody>
        </p:sp>
        <p:sp>
          <p:nvSpPr>
            <p:cNvPr id="208" name="Google Shape;208;g2f3c4cc8098_1_100"/>
            <p:cNvSpPr/>
            <p:nvPr/>
          </p:nvSpPr>
          <p:spPr>
            <a:xfrm>
              <a:off x="3140932" y="3268266"/>
              <a:ext cx="373856" cy="682228"/>
            </a:xfrm>
            <a:custGeom>
              <a:avLst/>
              <a:gdLst/>
              <a:ahLst/>
              <a:cxnLst/>
              <a:rect l="l" t="t" r="r" b="b"/>
              <a:pathLst>
                <a:path w="314" h="573" extrusionOk="0">
                  <a:moveTo>
                    <a:pt x="0" y="286"/>
                  </a:moveTo>
                  <a:lnTo>
                    <a:pt x="314" y="573"/>
                  </a:lnTo>
                  <a:lnTo>
                    <a:pt x="314" y="573"/>
                  </a:lnTo>
                  <a:lnTo>
                    <a:pt x="0" y="286"/>
                  </a:lnTo>
                  <a:moveTo>
                    <a:pt x="314" y="0"/>
                  </a:moveTo>
                  <a:lnTo>
                    <a:pt x="0" y="286"/>
                  </a:lnTo>
                  <a:lnTo>
                    <a:pt x="314" y="0"/>
                  </a:lnTo>
                  <a:lnTo>
                    <a:pt x="314" y="0"/>
                  </a:lnTo>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467" b="0" i="0" u="none" strike="noStrike" cap="none">
                <a:solidFill>
                  <a:schemeClr val="dk1"/>
                </a:solidFill>
                <a:latin typeface="Calibri"/>
                <a:ea typeface="Calibri"/>
                <a:cs typeface="Calibri"/>
                <a:sym typeface="Calibri"/>
              </a:endParaRPr>
            </a:p>
          </p:txBody>
        </p:sp>
        <p:sp>
          <p:nvSpPr>
            <p:cNvPr id="209" name="Google Shape;209;g2f3c4cc8098_1_100"/>
            <p:cNvSpPr/>
            <p:nvPr/>
          </p:nvSpPr>
          <p:spPr>
            <a:xfrm>
              <a:off x="3514788" y="3433763"/>
              <a:ext cx="631031" cy="346472"/>
            </a:xfrm>
            <a:custGeom>
              <a:avLst/>
              <a:gdLst/>
              <a:ahLst/>
              <a:cxnLst/>
              <a:rect l="l" t="t" r="r" b="b"/>
              <a:pathLst>
                <a:path w="530" h="291" extrusionOk="0">
                  <a:moveTo>
                    <a:pt x="239" y="0"/>
                  </a:moveTo>
                  <a:lnTo>
                    <a:pt x="0" y="0"/>
                  </a:lnTo>
                  <a:lnTo>
                    <a:pt x="0" y="147"/>
                  </a:lnTo>
                  <a:lnTo>
                    <a:pt x="0" y="291"/>
                  </a:lnTo>
                  <a:lnTo>
                    <a:pt x="530" y="291"/>
                  </a:lnTo>
                  <a:lnTo>
                    <a:pt x="239" y="0"/>
                  </a:lnTo>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467" b="0" i="0" u="none" strike="noStrike" cap="none">
                <a:solidFill>
                  <a:schemeClr val="dk1"/>
                </a:solidFill>
                <a:latin typeface="Calibri"/>
                <a:ea typeface="Calibri"/>
                <a:cs typeface="Calibri"/>
                <a:sym typeface="Calibri"/>
              </a:endParaRPr>
            </a:p>
          </p:txBody>
        </p:sp>
        <p:grpSp>
          <p:nvGrpSpPr>
            <p:cNvPr id="210" name="Google Shape;210;g2f3c4cc8098_1_100"/>
            <p:cNvGrpSpPr/>
            <p:nvPr/>
          </p:nvGrpSpPr>
          <p:grpSpPr>
            <a:xfrm>
              <a:off x="3140932" y="3268266"/>
              <a:ext cx="1004887" cy="682228"/>
              <a:chOff x="3140932" y="3268266"/>
              <a:chExt cx="1004887" cy="682228"/>
            </a:xfrm>
          </p:grpSpPr>
          <p:sp>
            <p:nvSpPr>
              <p:cNvPr id="211" name="Google Shape;211;g2f3c4cc8098_1_100"/>
              <p:cNvSpPr/>
              <p:nvPr/>
            </p:nvSpPr>
            <p:spPr>
              <a:xfrm>
                <a:off x="3514788" y="3433763"/>
                <a:ext cx="631031" cy="346472"/>
              </a:xfrm>
              <a:custGeom>
                <a:avLst/>
                <a:gdLst/>
                <a:ahLst/>
                <a:cxnLst/>
                <a:rect l="l" t="t" r="r" b="b"/>
                <a:pathLst>
                  <a:path w="530" h="291" extrusionOk="0">
                    <a:moveTo>
                      <a:pt x="239" y="0"/>
                    </a:moveTo>
                    <a:lnTo>
                      <a:pt x="0" y="0"/>
                    </a:lnTo>
                    <a:lnTo>
                      <a:pt x="0" y="147"/>
                    </a:lnTo>
                    <a:lnTo>
                      <a:pt x="0" y="291"/>
                    </a:lnTo>
                    <a:lnTo>
                      <a:pt x="530" y="291"/>
                    </a:lnTo>
                    <a:lnTo>
                      <a:pt x="239" y="0"/>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467" b="0" i="0" u="none" strike="noStrike" cap="none">
                  <a:solidFill>
                    <a:schemeClr val="dk1"/>
                  </a:solidFill>
                  <a:latin typeface="Calibri"/>
                  <a:ea typeface="Calibri"/>
                  <a:cs typeface="Calibri"/>
                  <a:sym typeface="Calibri"/>
                </a:endParaRPr>
              </a:p>
            </p:txBody>
          </p:sp>
          <p:sp>
            <p:nvSpPr>
              <p:cNvPr id="212" name="Google Shape;212;g2f3c4cc8098_1_100"/>
              <p:cNvSpPr/>
              <p:nvPr/>
            </p:nvSpPr>
            <p:spPr>
              <a:xfrm>
                <a:off x="3140932" y="3268266"/>
                <a:ext cx="373856" cy="682228"/>
              </a:xfrm>
              <a:custGeom>
                <a:avLst/>
                <a:gdLst/>
                <a:ahLst/>
                <a:cxnLst/>
                <a:rect l="l" t="t" r="r" b="b"/>
                <a:pathLst>
                  <a:path w="314" h="573" extrusionOk="0">
                    <a:moveTo>
                      <a:pt x="314" y="0"/>
                    </a:moveTo>
                    <a:lnTo>
                      <a:pt x="0" y="286"/>
                    </a:lnTo>
                    <a:lnTo>
                      <a:pt x="314" y="573"/>
                    </a:lnTo>
                    <a:lnTo>
                      <a:pt x="314" y="430"/>
                    </a:lnTo>
                    <a:lnTo>
                      <a:pt x="314" y="286"/>
                    </a:lnTo>
                    <a:lnTo>
                      <a:pt x="314" y="139"/>
                    </a:lnTo>
                    <a:lnTo>
                      <a:pt x="314" y="139"/>
                    </a:lnTo>
                    <a:lnTo>
                      <a:pt x="314" y="0"/>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467" b="0" i="0" u="none" strike="noStrike" cap="none">
                  <a:solidFill>
                    <a:schemeClr val="dk1"/>
                  </a:solidFill>
                  <a:latin typeface="Calibri"/>
                  <a:ea typeface="Calibri"/>
                  <a:cs typeface="Calibri"/>
                  <a:sym typeface="Calibri"/>
                </a:endParaRPr>
              </a:p>
            </p:txBody>
          </p:sp>
        </p:grpSp>
        <p:sp>
          <p:nvSpPr>
            <p:cNvPr id="213" name="Google Shape;213;g2f3c4cc8098_1_100"/>
            <p:cNvSpPr/>
            <p:nvPr/>
          </p:nvSpPr>
          <p:spPr>
            <a:xfrm>
              <a:off x="3140932" y="3268266"/>
              <a:ext cx="373856" cy="682228"/>
            </a:xfrm>
            <a:custGeom>
              <a:avLst/>
              <a:gdLst/>
              <a:ahLst/>
              <a:cxnLst/>
              <a:rect l="l" t="t" r="r" b="b"/>
              <a:pathLst>
                <a:path w="314" h="573" extrusionOk="0">
                  <a:moveTo>
                    <a:pt x="314" y="0"/>
                  </a:moveTo>
                  <a:lnTo>
                    <a:pt x="0" y="286"/>
                  </a:lnTo>
                  <a:lnTo>
                    <a:pt x="314" y="573"/>
                  </a:lnTo>
                  <a:lnTo>
                    <a:pt x="314" y="430"/>
                  </a:lnTo>
                  <a:lnTo>
                    <a:pt x="314" y="286"/>
                  </a:lnTo>
                  <a:lnTo>
                    <a:pt x="314" y="139"/>
                  </a:lnTo>
                  <a:lnTo>
                    <a:pt x="314" y="139"/>
                  </a:lnTo>
                  <a:lnTo>
                    <a:pt x="314" y="0"/>
                  </a:lnTo>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467" b="0" i="0" u="none" strike="noStrike" cap="none">
                <a:solidFill>
                  <a:schemeClr val="dk1"/>
                </a:solidFill>
                <a:latin typeface="Calibri"/>
                <a:ea typeface="Calibri"/>
                <a:cs typeface="Calibri"/>
                <a:sym typeface="Calibri"/>
              </a:endParaRPr>
            </a:p>
          </p:txBody>
        </p:sp>
      </p:grpSp>
      <p:sp>
        <p:nvSpPr>
          <p:cNvPr id="214" name="Google Shape;214;g2f3c4cc8098_1_100"/>
          <p:cNvSpPr txBox="1"/>
          <p:nvPr/>
        </p:nvSpPr>
        <p:spPr>
          <a:xfrm>
            <a:off x="809627" y="4543901"/>
            <a:ext cx="3203892" cy="895804"/>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rgbClr val="1E4E79"/>
              </a:buClr>
              <a:buSzPts val="2400"/>
              <a:buFont typeface="Arial"/>
              <a:buNone/>
            </a:pPr>
            <a:r>
              <a:rPr lang="en-US" sz="2400" b="0" i="0" u="none" strike="noStrike" cap="none">
                <a:solidFill>
                  <a:srgbClr val="1E4E79"/>
                </a:solidFill>
                <a:latin typeface="Calibri"/>
                <a:ea typeface="Calibri"/>
                <a:cs typeface="Calibri"/>
                <a:sym typeface="Calibri"/>
              </a:rPr>
              <a:t>Service Providers</a:t>
            </a:r>
            <a:endParaRPr sz="2400" b="0" i="0" u="none" strike="noStrike" cap="none">
              <a:solidFill>
                <a:srgbClr val="1E4E79"/>
              </a:solidFill>
              <a:latin typeface="Calibri"/>
              <a:ea typeface="Calibri"/>
              <a:cs typeface="Calibri"/>
              <a:sym typeface="Calibri"/>
            </a:endParaRPr>
          </a:p>
        </p:txBody>
      </p:sp>
      <p:sp>
        <p:nvSpPr>
          <p:cNvPr id="215" name="Google Shape;215;g2f3c4cc8098_1_100"/>
          <p:cNvSpPr txBox="1"/>
          <p:nvPr/>
        </p:nvSpPr>
        <p:spPr>
          <a:xfrm>
            <a:off x="8786203" y="1772219"/>
            <a:ext cx="3410266" cy="895804"/>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rgbClr val="1E4E79"/>
              </a:buClr>
              <a:buSzPts val="2400"/>
              <a:buFont typeface="Arial"/>
              <a:buNone/>
            </a:pPr>
            <a:r>
              <a:rPr lang="en-US" sz="2400" b="0" i="0" u="none" strike="noStrike" cap="none">
                <a:solidFill>
                  <a:srgbClr val="1E4E79"/>
                </a:solidFill>
                <a:latin typeface="Calibri"/>
                <a:ea typeface="Calibri"/>
                <a:cs typeface="Calibri"/>
                <a:sym typeface="Calibri"/>
              </a:rPr>
              <a:t>Identity Federations</a:t>
            </a:r>
            <a:endParaRPr sz="2400" b="0" i="0" u="none" strike="noStrike" cap="none">
              <a:solidFill>
                <a:srgbClr val="1E4E79"/>
              </a:solidFill>
              <a:latin typeface="Calibri"/>
              <a:ea typeface="Calibri"/>
              <a:cs typeface="Calibri"/>
              <a:sym typeface="Calibri"/>
            </a:endParaRPr>
          </a:p>
        </p:txBody>
      </p:sp>
      <p:sp>
        <p:nvSpPr>
          <p:cNvPr id="216" name="Google Shape;216;g2f3c4cc8098_1_100"/>
          <p:cNvSpPr txBox="1"/>
          <p:nvPr/>
        </p:nvSpPr>
        <p:spPr>
          <a:xfrm>
            <a:off x="8622032" y="3689284"/>
            <a:ext cx="3400243" cy="895804"/>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rgbClr val="1E4E79"/>
              </a:buClr>
              <a:buSzPts val="2400"/>
              <a:buFont typeface="Arial"/>
              <a:buNone/>
            </a:pPr>
            <a:r>
              <a:rPr lang="en-US" sz="2400" b="0" i="0" u="none" strike="noStrike" cap="none">
                <a:solidFill>
                  <a:srgbClr val="1E4E79"/>
                </a:solidFill>
                <a:latin typeface="Calibri"/>
                <a:ea typeface="Calibri"/>
                <a:cs typeface="Calibri"/>
                <a:sym typeface="Calibri"/>
              </a:rPr>
              <a:t>Identity Holders (users)</a:t>
            </a:r>
            <a:endParaRPr sz="2400" b="0" i="0" u="none" strike="noStrike" cap="none">
              <a:solidFill>
                <a:srgbClr val="1E4E79"/>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g2f3c4cc8098_1_149"/>
          <p:cNvSpPr txBox="1">
            <a:spLocks noGrp="1"/>
          </p:cNvSpPr>
          <p:nvPr>
            <p:ph type="title"/>
          </p:nvPr>
        </p:nvSpPr>
        <p:spPr>
          <a:xfrm>
            <a:off x="454525" y="390292"/>
            <a:ext cx="9390692" cy="752705"/>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1F4270"/>
              </a:buClr>
              <a:buSzPts val="2400"/>
              <a:buFont typeface="Calibri"/>
              <a:buNone/>
            </a:pPr>
            <a:r>
              <a:rPr lang="en-US"/>
              <a:t>What is an Identity Federation?</a:t>
            </a:r>
            <a:endParaRPr/>
          </a:p>
        </p:txBody>
      </p:sp>
      <p:sp>
        <p:nvSpPr>
          <p:cNvPr id="223" name="Google Shape;223;g2f3c4cc8098_1_149"/>
          <p:cNvSpPr txBox="1">
            <a:spLocks noGrp="1"/>
          </p:cNvSpPr>
          <p:nvPr>
            <p:ph type="sldNum" idx="12"/>
          </p:nvPr>
        </p:nvSpPr>
        <p:spPr>
          <a:xfrm>
            <a:off x="11452675" y="6502153"/>
            <a:ext cx="569600" cy="321399"/>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Clr>
                <a:schemeClr val="lt1"/>
              </a:buClr>
              <a:buSzPts val="1400"/>
              <a:buFont typeface="Calibri"/>
              <a:buNone/>
            </a:pPr>
            <a:fld id="{00000000-1234-1234-1234-123412341234}" type="slidenum">
              <a:rPr lang="en-US"/>
              <a:t>7</a:t>
            </a:fld>
            <a:endParaRPr/>
          </a:p>
        </p:txBody>
      </p:sp>
      <p:sp>
        <p:nvSpPr>
          <p:cNvPr id="224" name="Google Shape;224;g2f3c4cc8098_1_149"/>
          <p:cNvSpPr txBox="1"/>
          <p:nvPr/>
        </p:nvSpPr>
        <p:spPr>
          <a:xfrm>
            <a:off x="739871" y="2712807"/>
            <a:ext cx="4410000" cy="15147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750"/>
              </a:spcBef>
              <a:spcAft>
                <a:spcPts val="0"/>
              </a:spcAft>
              <a:buClr>
                <a:srgbClr val="1E4E79"/>
              </a:buClr>
              <a:buSzPts val="2400"/>
              <a:buFont typeface="Calibri"/>
              <a:buNone/>
            </a:pPr>
            <a:r>
              <a:rPr lang="en-US" sz="2400" b="0" i="0" u="none" strike="noStrike" cap="none">
                <a:solidFill>
                  <a:srgbClr val="1E4E79"/>
                </a:solidFill>
                <a:latin typeface="Calibri"/>
                <a:ea typeface="Calibri"/>
                <a:cs typeface="Calibri"/>
                <a:sym typeface="Calibri"/>
              </a:rPr>
              <a:t>An Identity Federation is a collection of organizations that agree to interoperate under a certain rule set. </a:t>
            </a:r>
            <a:endParaRPr sz="1800" b="0" i="0" u="none" strike="noStrike" cap="none">
              <a:solidFill>
                <a:schemeClr val="dk1"/>
              </a:solidFill>
              <a:latin typeface="Calibri"/>
              <a:ea typeface="Calibri"/>
              <a:cs typeface="Calibri"/>
              <a:sym typeface="Calibri"/>
            </a:endParaRPr>
          </a:p>
        </p:txBody>
      </p:sp>
      <p:pic>
        <p:nvPicPr>
          <p:cNvPr id="225" name="Google Shape;225;g2f3c4cc8098_1_149"/>
          <p:cNvPicPr preferRelativeResize="0"/>
          <p:nvPr/>
        </p:nvPicPr>
        <p:blipFill rotWithShape="1">
          <a:blip r:embed="rId3">
            <a:alphaModFix/>
          </a:blip>
          <a:srcRect/>
          <a:stretch/>
        </p:blipFill>
        <p:spPr>
          <a:xfrm>
            <a:off x="5600493" y="1824000"/>
            <a:ext cx="5452518" cy="3870947"/>
          </a:xfrm>
          <a:prstGeom prst="rect">
            <a:avLst/>
          </a:prstGeom>
          <a:noFill/>
          <a:ln>
            <a:noFill/>
          </a:ln>
        </p:spPr>
      </p:pic>
      <p:pic>
        <p:nvPicPr>
          <p:cNvPr id="226" name="Google Shape;226;g2f3c4cc8098_1_149"/>
          <p:cNvPicPr preferRelativeResize="0"/>
          <p:nvPr/>
        </p:nvPicPr>
        <p:blipFill>
          <a:blip r:embed="rId4">
            <a:alphaModFix/>
          </a:blip>
          <a:stretch>
            <a:fillRect/>
          </a:stretch>
        </p:blipFill>
        <p:spPr>
          <a:xfrm>
            <a:off x="739875" y="4549532"/>
            <a:ext cx="4000500" cy="19526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g2f3c4cc8098_1_180"/>
          <p:cNvSpPr txBox="1">
            <a:spLocks noGrp="1"/>
          </p:cNvSpPr>
          <p:nvPr>
            <p:ph type="title"/>
          </p:nvPr>
        </p:nvSpPr>
        <p:spPr>
          <a:xfrm>
            <a:off x="454525" y="390292"/>
            <a:ext cx="9390692" cy="752705"/>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1F4270"/>
              </a:buClr>
              <a:buSzPts val="2400"/>
              <a:buFont typeface="Calibri"/>
              <a:buNone/>
            </a:pPr>
            <a:r>
              <a:rPr lang="en-US"/>
              <a:t>Inter-federation access</a:t>
            </a:r>
            <a:endParaRPr/>
          </a:p>
        </p:txBody>
      </p:sp>
      <p:sp>
        <p:nvSpPr>
          <p:cNvPr id="233" name="Google Shape;233;g2f3c4cc8098_1_180"/>
          <p:cNvSpPr txBox="1">
            <a:spLocks noGrp="1"/>
          </p:cNvSpPr>
          <p:nvPr>
            <p:ph type="sldNum" idx="12"/>
          </p:nvPr>
        </p:nvSpPr>
        <p:spPr>
          <a:xfrm>
            <a:off x="11452675" y="6502153"/>
            <a:ext cx="569600" cy="321399"/>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Clr>
                <a:schemeClr val="lt1"/>
              </a:buClr>
              <a:buSzPts val="1400"/>
              <a:buFont typeface="Calibri"/>
              <a:buNone/>
            </a:pPr>
            <a:fld id="{00000000-1234-1234-1234-123412341234}" type="slidenum">
              <a:rPr lang="en-US"/>
              <a:t>8</a:t>
            </a:fld>
            <a:endParaRPr/>
          </a:p>
        </p:txBody>
      </p:sp>
      <p:pic>
        <p:nvPicPr>
          <p:cNvPr id="234" name="Google Shape;234;g2f3c4cc8098_1_180"/>
          <p:cNvPicPr preferRelativeResize="0"/>
          <p:nvPr/>
        </p:nvPicPr>
        <p:blipFill rotWithShape="1">
          <a:blip r:embed="rId3">
            <a:alphaModFix/>
          </a:blip>
          <a:srcRect/>
          <a:stretch/>
        </p:blipFill>
        <p:spPr>
          <a:xfrm>
            <a:off x="5934681" y="2285442"/>
            <a:ext cx="4979793" cy="3650004"/>
          </a:xfrm>
          <a:prstGeom prst="rect">
            <a:avLst/>
          </a:prstGeom>
          <a:noFill/>
          <a:ln>
            <a:noFill/>
          </a:ln>
        </p:spPr>
      </p:pic>
      <p:pic>
        <p:nvPicPr>
          <p:cNvPr id="235" name="Google Shape;235;g2f3c4cc8098_1_180"/>
          <p:cNvPicPr preferRelativeResize="0"/>
          <p:nvPr/>
        </p:nvPicPr>
        <p:blipFill rotWithShape="1">
          <a:blip r:embed="rId4">
            <a:alphaModFix/>
          </a:blip>
          <a:srcRect/>
          <a:stretch/>
        </p:blipFill>
        <p:spPr>
          <a:xfrm>
            <a:off x="785973" y="2322315"/>
            <a:ext cx="4879185" cy="3576269"/>
          </a:xfrm>
          <a:prstGeom prst="rect">
            <a:avLst/>
          </a:prstGeom>
          <a:noFill/>
          <a:ln>
            <a:noFill/>
          </a:ln>
        </p:spPr>
      </p:pic>
      <p:sp>
        <p:nvSpPr>
          <p:cNvPr id="236" name="Google Shape;236;g2f3c4cc8098_1_180"/>
          <p:cNvSpPr/>
          <p:nvPr/>
        </p:nvSpPr>
        <p:spPr>
          <a:xfrm>
            <a:off x="1915296" y="1828621"/>
            <a:ext cx="6691450" cy="1597259"/>
          </a:xfrm>
          <a:custGeom>
            <a:avLst/>
            <a:gdLst/>
            <a:ahLst/>
            <a:cxnLst/>
            <a:rect l="l" t="t" r="r" b="b"/>
            <a:pathLst>
              <a:path w="231478" h="46892" extrusionOk="0">
                <a:moveTo>
                  <a:pt x="0" y="45187"/>
                </a:moveTo>
                <a:lnTo>
                  <a:pt x="0" y="0"/>
                </a:lnTo>
                <a:lnTo>
                  <a:pt x="231478" y="0"/>
                </a:lnTo>
                <a:lnTo>
                  <a:pt x="231478" y="46892"/>
                </a:lnTo>
              </a:path>
            </a:pathLst>
          </a:custGeom>
          <a:noFill/>
          <a:ln w="19050" cap="flat" cmpd="sng">
            <a:solidFill>
              <a:srgbClr val="FF0000"/>
            </a:solidFill>
            <a:prstDash val="dash"/>
            <a:round/>
            <a:headEnd type="none" w="sm" len="sm"/>
            <a:tailEnd type="triangle" w="med" len="med"/>
          </a:ln>
        </p:spPr>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g2f3c4cc8098_1_189"/>
          <p:cNvSpPr txBox="1">
            <a:spLocks noGrp="1"/>
          </p:cNvSpPr>
          <p:nvPr>
            <p:ph type="title"/>
          </p:nvPr>
        </p:nvSpPr>
        <p:spPr>
          <a:xfrm>
            <a:off x="454525" y="390292"/>
            <a:ext cx="9390692" cy="752705"/>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1F4270"/>
              </a:buClr>
              <a:buSzPts val="2400"/>
              <a:buFont typeface="Calibri"/>
              <a:buNone/>
            </a:pPr>
            <a:r>
              <a:rPr lang="en-US"/>
              <a:t>Entities, metadata and Identity Federation</a:t>
            </a:r>
            <a:endParaRPr/>
          </a:p>
        </p:txBody>
      </p:sp>
      <p:sp>
        <p:nvSpPr>
          <p:cNvPr id="243" name="Google Shape;243;g2f3c4cc8098_1_189"/>
          <p:cNvSpPr txBox="1">
            <a:spLocks noGrp="1"/>
          </p:cNvSpPr>
          <p:nvPr>
            <p:ph type="sldNum" idx="12"/>
          </p:nvPr>
        </p:nvSpPr>
        <p:spPr>
          <a:xfrm>
            <a:off x="11452675" y="6502153"/>
            <a:ext cx="569600" cy="321399"/>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Clr>
                <a:schemeClr val="lt1"/>
              </a:buClr>
              <a:buSzPts val="1400"/>
              <a:buFont typeface="Calibri"/>
              <a:buNone/>
            </a:pPr>
            <a:fld id="{00000000-1234-1234-1234-123412341234}" type="slidenum">
              <a:rPr lang="en-US"/>
              <a:t>9</a:t>
            </a:fld>
            <a:endParaRPr/>
          </a:p>
        </p:txBody>
      </p:sp>
      <p:sp>
        <p:nvSpPr>
          <p:cNvPr id="244" name="Google Shape;244;g2f3c4cc8098_1_189"/>
          <p:cNvSpPr txBox="1">
            <a:spLocks noGrp="1"/>
          </p:cNvSpPr>
          <p:nvPr>
            <p:ph type="body" idx="1"/>
          </p:nvPr>
        </p:nvSpPr>
        <p:spPr>
          <a:xfrm>
            <a:off x="838200" y="1825625"/>
            <a:ext cx="3637547" cy="4351338"/>
          </a:xfrm>
          <a:prstGeom prst="rect">
            <a:avLst/>
          </a:prstGeom>
          <a:noFill/>
          <a:ln>
            <a:noFill/>
          </a:ln>
        </p:spPr>
        <p:txBody>
          <a:bodyPr spcFirstLastPara="1" wrap="square" lIns="91425" tIns="45700" rIns="91425" bIns="45700" anchor="t" anchorCtr="0">
            <a:normAutofit/>
          </a:bodyPr>
          <a:lstStyle/>
          <a:p>
            <a:pPr marL="355600" lvl="0" indent="-342900" algn="l" rtl="0">
              <a:lnSpc>
                <a:spcPct val="100000"/>
              </a:lnSpc>
              <a:spcBef>
                <a:spcPts val="0"/>
              </a:spcBef>
              <a:spcAft>
                <a:spcPts val="0"/>
              </a:spcAft>
              <a:buSzPts val="1800"/>
              <a:buChar char="•"/>
            </a:pPr>
            <a:r>
              <a:rPr lang="en-US">
                <a:solidFill>
                  <a:srgbClr val="1E4E79"/>
                </a:solidFill>
              </a:rPr>
              <a:t>Entities register metadata</a:t>
            </a:r>
            <a:endParaRPr/>
          </a:p>
          <a:p>
            <a:pPr marL="355600" lvl="0" indent="-342900" algn="l" rtl="0">
              <a:lnSpc>
                <a:spcPct val="100000"/>
              </a:lnSpc>
              <a:spcBef>
                <a:spcPts val="690"/>
              </a:spcBef>
              <a:spcAft>
                <a:spcPts val="0"/>
              </a:spcAft>
              <a:buSzPts val="1800"/>
              <a:buChar char="•"/>
            </a:pPr>
            <a:r>
              <a:rPr lang="en-US">
                <a:solidFill>
                  <a:srgbClr val="1E4E79"/>
                </a:solidFill>
              </a:rPr>
              <a:t>The Federation provides the metadata feed</a:t>
            </a:r>
            <a:endParaRPr/>
          </a:p>
          <a:p>
            <a:pPr marL="355600" lvl="0" indent="-342900" algn="l" rtl="0">
              <a:lnSpc>
                <a:spcPct val="100000"/>
              </a:lnSpc>
              <a:spcBef>
                <a:spcPts val="705"/>
              </a:spcBef>
              <a:spcAft>
                <a:spcPts val="0"/>
              </a:spcAft>
              <a:buSzPts val="1800"/>
              <a:buChar char="•"/>
            </a:pPr>
            <a:r>
              <a:rPr lang="en-US">
                <a:solidFill>
                  <a:srgbClr val="1E4E79"/>
                </a:solidFill>
              </a:rPr>
              <a:t>Signing &amp; Distribution of the metadata feed</a:t>
            </a:r>
            <a:endParaRPr/>
          </a:p>
        </p:txBody>
      </p:sp>
      <p:pic>
        <p:nvPicPr>
          <p:cNvPr id="245" name="Google Shape;245;g2f3c4cc8098_1_189"/>
          <p:cNvPicPr preferRelativeResize="0"/>
          <p:nvPr/>
        </p:nvPicPr>
        <p:blipFill rotWithShape="1">
          <a:blip r:embed="rId3">
            <a:alphaModFix/>
          </a:blip>
          <a:srcRect/>
          <a:stretch/>
        </p:blipFill>
        <p:spPr>
          <a:xfrm>
            <a:off x="5744230" y="1825625"/>
            <a:ext cx="5388990" cy="3506378"/>
          </a:xfrm>
          <a:prstGeom prst="rect">
            <a:avLst/>
          </a:prstGeom>
          <a:noFill/>
          <a:ln>
            <a:noFill/>
          </a:ln>
        </p:spPr>
      </p:pic>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over">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tandard layout">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End Slid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1158</TotalTime>
  <Words>1442</Words>
  <Application>Microsoft Office PowerPoint</Application>
  <PresentationFormat>Widescreen</PresentationFormat>
  <Paragraphs>124</Paragraphs>
  <Slides>12</Slides>
  <Notes>12</Notes>
  <HiddenSlides>0</HiddenSlides>
  <MMClips>0</MMClips>
  <ScaleCrop>false</ScaleCrop>
  <HeadingPairs>
    <vt:vector size="6" baseType="variant">
      <vt:variant>
        <vt:lpstr>Fonts Used</vt:lpstr>
      </vt:variant>
      <vt:variant>
        <vt:i4>2</vt:i4>
      </vt:variant>
      <vt:variant>
        <vt:lpstr>Theme</vt:lpstr>
      </vt:variant>
      <vt:variant>
        <vt:i4>4</vt:i4>
      </vt:variant>
      <vt:variant>
        <vt:lpstr>Slide Titles</vt:lpstr>
      </vt:variant>
      <vt:variant>
        <vt:i4>12</vt:i4>
      </vt:variant>
    </vt:vector>
  </HeadingPairs>
  <TitlesOfParts>
    <vt:vector size="18" baseType="lpstr">
      <vt:lpstr>Arial</vt:lpstr>
      <vt:lpstr>Calibri</vt:lpstr>
      <vt:lpstr>Office Theme</vt:lpstr>
      <vt:lpstr>Cover</vt:lpstr>
      <vt:lpstr>Standard layout</vt:lpstr>
      <vt:lpstr>End Slide</vt:lpstr>
      <vt:lpstr>Introduction to eduGAIN</vt:lpstr>
      <vt:lpstr>eduGAIN</vt:lpstr>
      <vt:lpstr>The beginning of eduGAIN</vt:lpstr>
      <vt:lpstr>What is eduGAIN?</vt:lpstr>
      <vt:lpstr>eduGAIN</vt:lpstr>
      <vt:lpstr>Who benefits from eduGAIN?</vt:lpstr>
      <vt:lpstr>What is an Identity Federation?</vt:lpstr>
      <vt:lpstr>Inter-federation access</vt:lpstr>
      <vt:lpstr>Entities, metadata and Identity Federation</vt:lpstr>
      <vt:lpstr>eduGAIN Metadata Distribution Service</vt:lpstr>
      <vt:lpstr>A complex ecosystem</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eduGAIN</dc:title>
  <cp:lastModifiedBy>Katarina Simonovic</cp:lastModifiedBy>
  <cp:revision>10</cp:revision>
  <dcterms:created xsi:type="dcterms:W3CDTF">2024-01-22T14:58:31Z</dcterms:created>
  <dcterms:modified xsi:type="dcterms:W3CDTF">2025-04-09T09:44:54Z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2021-04-01T00:00:00Z</vt:filetime>
  </property>
  <property fmtid="{D5CDD505-2E9C-101B-9397-08002B2CF9AE}" pid="3" name="Creator">
    <vt:lpwstr>PowerPoint</vt:lpwstr>
  </property>
  <property fmtid="{D5CDD505-2E9C-101B-9397-08002B2CF9AE}" pid="4" name="LastSaved">
    <vt:filetime>2024-01-22T00:00:00Z</vt:filetime>
  </property>
  <property fmtid="{D5CDD505-2E9C-101B-9397-08002B2CF9AE}" pid="5" name="Producer">
    <vt:lpwstr>macOS Version 10.16 (Build 20D91) Quartz PDFContext</vt:lpwstr>
  </property>
</Properties>
</file>